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76" r:id="rId1"/>
  </p:sldMasterIdLst>
  <p:notesMasterIdLst>
    <p:notesMasterId r:id="rId31"/>
  </p:notesMasterIdLst>
  <p:sldIdLst>
    <p:sldId id="256" r:id="rId2"/>
    <p:sldId id="257" r:id="rId3"/>
    <p:sldId id="258" r:id="rId4"/>
    <p:sldId id="259" r:id="rId5"/>
    <p:sldId id="260" r:id="rId6"/>
    <p:sldId id="263" r:id="rId7"/>
    <p:sldId id="261" r:id="rId8"/>
    <p:sldId id="304" r:id="rId9"/>
    <p:sldId id="305" r:id="rId10"/>
    <p:sldId id="268" r:id="rId11"/>
    <p:sldId id="262" r:id="rId12"/>
    <p:sldId id="265" r:id="rId13"/>
    <p:sldId id="276" r:id="rId14"/>
    <p:sldId id="281" r:id="rId15"/>
    <p:sldId id="266" r:id="rId16"/>
    <p:sldId id="282" r:id="rId17"/>
    <p:sldId id="306" r:id="rId18"/>
    <p:sldId id="307" r:id="rId19"/>
    <p:sldId id="308" r:id="rId20"/>
    <p:sldId id="309" r:id="rId21"/>
    <p:sldId id="310" r:id="rId22"/>
    <p:sldId id="267" r:id="rId23"/>
    <p:sldId id="311" r:id="rId24"/>
    <p:sldId id="312" r:id="rId25"/>
    <p:sldId id="313" r:id="rId26"/>
    <p:sldId id="314" r:id="rId27"/>
    <p:sldId id="315" r:id="rId28"/>
    <p:sldId id="280" r:id="rId29"/>
    <p:sldId id="316" r:id="rId30"/>
  </p:sldIdLst>
  <p:sldSz cx="9144000" cy="5143500" type="screen16x9"/>
  <p:notesSz cx="6858000" cy="9144000"/>
  <p:embeddedFontLst>
    <p:embeddedFont>
      <p:font typeface="Calibri" panose="020F0502020204030204" pitchFamily="34" charset="0"/>
      <p:regular r:id="rId32"/>
      <p:bold r:id="rId33"/>
      <p:italic r:id="rId34"/>
      <p:boldItalic r:id="rId35"/>
    </p:embeddedFont>
    <p:embeddedFont>
      <p:font typeface="Nunito Sans Black" pitchFamily="2" charset="0"/>
      <p:bold r:id="rId36"/>
      <p:boldItalic r:id="rId37"/>
    </p:embeddedFont>
    <p:embeddedFont>
      <p:font typeface="Nunito Sans ExtraBold" pitchFamily="2" charset="0"/>
      <p:bold r:id="rId38"/>
      <p:boldItalic r:id="rId39"/>
    </p:embeddedFont>
    <p:embeddedFont>
      <p:font typeface="Nunito Sans SemiBold" pitchFamily="2" charset="0"/>
      <p:regular r:id="rId40"/>
      <p:bold r:id="rId41"/>
      <p:italic r:id="rId42"/>
      <p:boldItalic r:id="rId43"/>
    </p:embeddedFont>
    <p:embeddedFont>
      <p:font typeface="Roboto Light" panose="02000000000000000000" pitchFamily="2" charset="0"/>
      <p:regular r:id="rId44"/>
      <p:bold r:id="rId45"/>
      <p:italic r:id="rId46"/>
      <p:boldItalic r:id="rId47"/>
    </p:embeddedFont>
    <p:embeddedFont>
      <p:font typeface="Roboto Slab Light" pitchFamily="2" charset="0"/>
      <p:regular r:id="rId48"/>
      <p:bold r:id="rId49"/>
    </p:embeddedFont>
    <p:embeddedFont>
      <p:font typeface="Squada One" panose="020B0604020202020204" charset="0"/>
      <p:regular r:id="rId5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E2B3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08D1982-F370-4AD6-A2E1-45702A8DC510}">
  <a:tblStyle styleId="{708D1982-F370-4AD6-A2E1-45702A8DC510}"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3" autoAdjust="0"/>
    <p:restoredTop sz="94660"/>
  </p:normalViewPr>
  <p:slideViewPr>
    <p:cSldViewPr snapToGrid="0">
      <p:cViewPr varScale="1">
        <p:scale>
          <a:sx n="96" d="100"/>
          <a:sy n="96" d="100"/>
        </p:scale>
        <p:origin x="642" y="1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8.fntdata"/><Relationship Id="rId21" Type="http://schemas.openxmlformats.org/officeDocument/2006/relationships/slide" Target="slides/slide20.xml"/><Relationship Id="rId34" Type="http://schemas.openxmlformats.org/officeDocument/2006/relationships/font" Target="fonts/font3.fntdata"/><Relationship Id="rId42" Type="http://schemas.openxmlformats.org/officeDocument/2006/relationships/font" Target="fonts/font11.fntdata"/><Relationship Id="rId47" Type="http://schemas.openxmlformats.org/officeDocument/2006/relationships/font" Target="fonts/font16.fntdata"/><Relationship Id="rId50" Type="http://schemas.openxmlformats.org/officeDocument/2006/relationships/font" Target="fonts/font19.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font" Target="fonts/font9.fntdata"/><Relationship Id="rId45" Type="http://schemas.openxmlformats.org/officeDocument/2006/relationships/font" Target="fonts/font14.fntdata"/><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4" Type="http://schemas.openxmlformats.org/officeDocument/2006/relationships/font" Target="fonts/font13.fntdata"/><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4.fntdata"/><Relationship Id="rId43" Type="http://schemas.openxmlformats.org/officeDocument/2006/relationships/font" Target="fonts/font12.fntdata"/><Relationship Id="rId48" Type="http://schemas.openxmlformats.org/officeDocument/2006/relationships/font" Target="fonts/font17.fntdata"/><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openxmlformats.org/officeDocument/2006/relationships/font" Target="fonts/font7.fntdata"/><Relationship Id="rId46" Type="http://schemas.openxmlformats.org/officeDocument/2006/relationships/font" Target="fonts/font15.fntdata"/><Relationship Id="rId20" Type="http://schemas.openxmlformats.org/officeDocument/2006/relationships/slide" Target="slides/slide19.xml"/><Relationship Id="rId41" Type="http://schemas.openxmlformats.org/officeDocument/2006/relationships/font" Target="fonts/font10.fntdata"/><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5.fntdata"/><Relationship Id="rId49" Type="http://schemas.openxmlformats.org/officeDocument/2006/relationships/font" Target="fonts/font1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s-ES" sz="1200" b="0" i="0" u="none" strike="noStrike" cap="none">
                <a:solidFill>
                  <a:schemeClr val="dk1"/>
                </a:solidFill>
                <a:latin typeface="Calibri"/>
                <a:ea typeface="Calibri"/>
                <a:cs typeface="Calibri"/>
                <a:sym typeface="Calibri"/>
              </a:rPr>
              <a:t>‹Nº›</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7" name="Google Shape;317;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Google Shape;427;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8" name="Google Shape;428;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5" name="Google Shape;365;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7" name="Google Shape;407;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1"/>
        <p:cNvGrpSpPr/>
        <p:nvPr/>
      </p:nvGrpSpPr>
      <p:grpSpPr>
        <a:xfrm>
          <a:off x="0" y="0"/>
          <a:ext cx="0" cy="0"/>
          <a:chOff x="0" y="0"/>
          <a:chExt cx="0" cy="0"/>
        </a:xfrm>
      </p:grpSpPr>
      <p:sp>
        <p:nvSpPr>
          <p:cNvPr id="1552" name="Google Shape;1552;p2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53" name="Google Shape;1553;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2"/>
        <p:cNvGrpSpPr/>
        <p:nvPr/>
      </p:nvGrpSpPr>
      <p:grpSpPr>
        <a:xfrm>
          <a:off x="0" y="0"/>
          <a:ext cx="0" cy="0"/>
          <a:chOff x="0" y="0"/>
          <a:chExt cx="0" cy="0"/>
        </a:xfrm>
      </p:grpSpPr>
      <p:sp>
        <p:nvSpPr>
          <p:cNvPr id="1603" name="Google Shape;1603;p2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04" name="Google Shape;1604;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7" name="Google Shape;417;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6"/>
        <p:cNvGrpSpPr/>
        <p:nvPr/>
      </p:nvGrpSpPr>
      <p:grpSpPr>
        <a:xfrm>
          <a:off x="0" y="0"/>
          <a:ext cx="0" cy="0"/>
          <a:chOff x="0" y="0"/>
          <a:chExt cx="0" cy="0"/>
        </a:xfrm>
      </p:grpSpPr>
      <p:sp>
        <p:nvSpPr>
          <p:cNvPr id="1617" name="Google Shape;1617;p2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18" name="Google Shape;1618;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2" name="Google Shape;422;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2"/>
        <p:cNvGrpSpPr/>
        <p:nvPr/>
      </p:nvGrpSpPr>
      <p:grpSpPr>
        <a:xfrm>
          <a:off x="0" y="0"/>
          <a:ext cx="0" cy="0"/>
          <a:chOff x="0" y="0"/>
          <a:chExt cx="0" cy="0"/>
        </a:xfrm>
      </p:grpSpPr>
      <p:sp>
        <p:nvSpPr>
          <p:cNvPr id="1603" name="Google Shape;1603;p2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04" name="Google Shape;1604;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997125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5"/>
        <p:cNvGrpSpPr/>
        <p:nvPr/>
      </p:nvGrpSpPr>
      <p:grpSpPr>
        <a:xfrm>
          <a:off x="0" y="0"/>
          <a:ext cx="0" cy="0"/>
          <a:chOff x="0" y="0"/>
          <a:chExt cx="0" cy="0"/>
        </a:xfrm>
      </p:grpSpPr>
      <p:sp>
        <p:nvSpPr>
          <p:cNvPr id="1596" name="Google Shape;1596;p2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97" name="Google Shape;1597;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3" name="Google Shape;323;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9" name="Google Shape;329;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6" name="Google Shape;346;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2" name="Google Shape;352;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1" name="Google Shape;371;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9" name="Google Shape;359;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6"/>
        <p:cNvGrpSpPr/>
        <p:nvPr/>
      </p:nvGrpSpPr>
      <p:grpSpPr>
        <a:xfrm>
          <a:off x="0" y="0"/>
          <a:ext cx="0" cy="0"/>
          <a:chOff x="0" y="0"/>
          <a:chExt cx="0" cy="0"/>
        </a:xfrm>
      </p:grpSpPr>
      <p:sp>
        <p:nvSpPr>
          <p:cNvPr id="1617" name="Google Shape;1617;p2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18" name="Google Shape;1618;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625564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2"/>
        <p:cNvGrpSpPr/>
        <p:nvPr/>
      </p:nvGrpSpPr>
      <p:grpSpPr>
        <a:xfrm>
          <a:off x="0" y="0"/>
          <a:ext cx="0" cy="0"/>
          <a:chOff x="0" y="0"/>
          <a:chExt cx="0" cy="0"/>
        </a:xfrm>
      </p:grpSpPr>
      <p:sp>
        <p:nvSpPr>
          <p:cNvPr id="1603" name="Google Shape;1603;p2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04" name="Google Shape;1604;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638444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IG TITLE OPENING">
  <p:cSld name="Diapositiva de título">
    <p:bg>
      <p:bgPr>
        <a:gradFill>
          <a:gsLst>
            <a:gs pos="0">
              <a:schemeClr val="accent1"/>
            </a:gs>
            <a:gs pos="100000">
              <a:schemeClr val="accent2"/>
            </a:gs>
          </a:gsLst>
          <a:path path="circle">
            <a:fillToRect l="50000" t="50000" r="50000" b="50000"/>
          </a:path>
          <a:tileRect/>
        </a:gradFill>
        <a:effectLst/>
      </p:bgPr>
    </p:bg>
    <p:spTree>
      <p:nvGrpSpPr>
        <p:cNvPr id="1" name="Shape 15"/>
        <p:cNvGrpSpPr/>
        <p:nvPr/>
      </p:nvGrpSpPr>
      <p:grpSpPr>
        <a:xfrm>
          <a:off x="0" y="0"/>
          <a:ext cx="0" cy="0"/>
          <a:chOff x="0" y="0"/>
          <a:chExt cx="0" cy="0"/>
        </a:xfrm>
      </p:grpSpPr>
      <p:sp>
        <p:nvSpPr>
          <p:cNvPr id="16" name="Google Shape;16;p2"/>
          <p:cNvSpPr/>
          <p:nvPr/>
        </p:nvSpPr>
        <p:spPr>
          <a:xfrm flipH="1">
            <a:off x="645900" y="1217100"/>
            <a:ext cx="7260900" cy="2717100"/>
          </a:xfrm>
          <a:prstGeom prst="rect">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0" y="1299294"/>
            <a:ext cx="2964712" cy="3316107"/>
          </a:xfrm>
          <a:custGeom>
            <a:avLst/>
            <a:gdLst/>
            <a:ahLst/>
            <a:cxnLst/>
            <a:rect l="l" t="t" r="r" b="b"/>
            <a:pathLst>
              <a:path w="51204" h="57273" extrusionOk="0">
                <a:moveTo>
                  <a:pt x="8598" y="1"/>
                </a:moveTo>
                <a:lnTo>
                  <a:pt x="0" y="21597"/>
                </a:lnTo>
                <a:lnTo>
                  <a:pt x="11012" y="45939"/>
                </a:lnTo>
                <a:cubicBezTo>
                  <a:pt x="11012" y="45939"/>
                  <a:pt x="26937" y="57273"/>
                  <a:pt x="34889" y="57273"/>
                </a:cubicBezTo>
                <a:cubicBezTo>
                  <a:pt x="35092" y="57273"/>
                  <a:pt x="35289" y="57265"/>
                  <a:pt x="35482" y="57250"/>
                </a:cubicBezTo>
                <a:cubicBezTo>
                  <a:pt x="43193" y="56631"/>
                  <a:pt x="51204" y="42938"/>
                  <a:pt x="45960" y="35023"/>
                </a:cubicBezTo>
                <a:cubicBezTo>
                  <a:pt x="44317" y="32544"/>
                  <a:pt x="41903" y="31781"/>
                  <a:pt x="39361" y="31781"/>
                </a:cubicBezTo>
                <a:cubicBezTo>
                  <a:pt x="35279" y="31781"/>
                  <a:pt x="30867" y="33751"/>
                  <a:pt x="28798" y="33751"/>
                </a:cubicBezTo>
                <a:cubicBezTo>
                  <a:pt x="28042" y="33751"/>
                  <a:pt x="27599" y="33488"/>
                  <a:pt x="27599" y="32770"/>
                </a:cubicBezTo>
                <a:cubicBezTo>
                  <a:pt x="27599" y="28871"/>
                  <a:pt x="38515" y="24994"/>
                  <a:pt x="36753" y="15007"/>
                </a:cubicBezTo>
                <a:cubicBezTo>
                  <a:pt x="34446" y="1976"/>
                  <a:pt x="8598" y="1"/>
                  <a:pt x="8598" y="1"/>
                </a:cubicBezTo>
                <a:close/>
              </a:path>
            </a:pathLst>
          </a:custGeom>
          <a:gradFill>
            <a:gsLst>
              <a:gs pos="0">
                <a:schemeClr val="accent1"/>
              </a:gs>
              <a:gs pos="100000">
                <a:schemeClr val="accent2"/>
              </a:gs>
            </a:gsLst>
            <a:path path="circle">
              <a:fillToRect l="50000" t="50000" r="50000" b="50000"/>
            </a:path>
            <a:tileRect/>
          </a:gradFill>
          <a:ln>
            <a:noFill/>
          </a:ln>
          <a:effectLst>
            <a:outerShdw blurRad="142875"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62475" y="1807662"/>
            <a:ext cx="3358026" cy="3335793"/>
          </a:xfrm>
          <a:custGeom>
            <a:avLst/>
            <a:gdLst/>
            <a:ahLst/>
            <a:cxnLst/>
            <a:rect l="l" t="t" r="r" b="b"/>
            <a:pathLst>
              <a:path w="57997" h="57613" extrusionOk="0">
                <a:moveTo>
                  <a:pt x="10584" y="0"/>
                </a:moveTo>
                <a:cubicBezTo>
                  <a:pt x="10895" y="4689"/>
                  <a:pt x="14494" y="9998"/>
                  <a:pt x="14195" y="14643"/>
                </a:cubicBezTo>
                <a:cubicBezTo>
                  <a:pt x="13746" y="21597"/>
                  <a:pt x="0" y="20197"/>
                  <a:pt x="321" y="27759"/>
                </a:cubicBezTo>
                <a:cubicBezTo>
                  <a:pt x="641" y="35322"/>
                  <a:pt x="14771" y="31082"/>
                  <a:pt x="13458" y="42873"/>
                </a:cubicBezTo>
                <a:cubicBezTo>
                  <a:pt x="12470" y="51745"/>
                  <a:pt x="16227" y="55433"/>
                  <a:pt x="21239" y="55433"/>
                </a:cubicBezTo>
                <a:cubicBezTo>
                  <a:pt x="22894" y="55433"/>
                  <a:pt x="24686" y="55031"/>
                  <a:pt x="26489" y="54280"/>
                </a:cubicBezTo>
                <a:cubicBezTo>
                  <a:pt x="30728" y="52514"/>
                  <a:pt x="35329" y="51271"/>
                  <a:pt x="39235" y="51271"/>
                </a:cubicBezTo>
                <a:cubicBezTo>
                  <a:pt x="43832" y="51271"/>
                  <a:pt x="47464" y="52993"/>
                  <a:pt x="48406" y="57613"/>
                </a:cubicBezTo>
                <a:lnTo>
                  <a:pt x="57997" y="57613"/>
                </a:lnTo>
                <a:cubicBezTo>
                  <a:pt x="52464" y="53276"/>
                  <a:pt x="55412" y="45767"/>
                  <a:pt x="51001" y="41858"/>
                </a:cubicBezTo>
                <a:cubicBezTo>
                  <a:pt x="49295" y="40343"/>
                  <a:pt x="47314" y="39797"/>
                  <a:pt x="45253" y="39797"/>
                </a:cubicBezTo>
                <a:cubicBezTo>
                  <a:pt x="39952" y="39797"/>
                  <a:pt x="34117" y="43403"/>
                  <a:pt x="31068" y="43403"/>
                </a:cubicBezTo>
                <a:cubicBezTo>
                  <a:pt x="30230" y="43403"/>
                  <a:pt x="29602" y="43131"/>
                  <a:pt x="29254" y="42435"/>
                </a:cubicBezTo>
                <a:cubicBezTo>
                  <a:pt x="27151" y="38227"/>
                  <a:pt x="30921" y="35204"/>
                  <a:pt x="26659" y="32620"/>
                </a:cubicBezTo>
                <a:cubicBezTo>
                  <a:pt x="25858" y="32128"/>
                  <a:pt x="24555" y="31957"/>
                  <a:pt x="23071" y="31829"/>
                </a:cubicBezTo>
                <a:cubicBezTo>
                  <a:pt x="20411" y="31583"/>
                  <a:pt x="17741" y="31573"/>
                  <a:pt x="19354" y="27759"/>
                </a:cubicBezTo>
                <a:cubicBezTo>
                  <a:pt x="21191" y="23423"/>
                  <a:pt x="29992" y="20091"/>
                  <a:pt x="25784" y="11204"/>
                </a:cubicBezTo>
                <a:cubicBezTo>
                  <a:pt x="23199" y="5757"/>
                  <a:pt x="15872" y="2051"/>
                  <a:pt x="10584" y="0"/>
                </a:cubicBezTo>
                <a:close/>
              </a:path>
            </a:pathLst>
          </a:custGeom>
          <a:gradFill>
            <a:gsLst>
              <a:gs pos="0">
                <a:schemeClr val="accent1"/>
              </a:gs>
              <a:gs pos="100000">
                <a:schemeClr val="accent2"/>
              </a:gs>
            </a:gsLst>
            <a:path path="circle">
              <a:fillToRect l="50000" t="50000" r="50000" b="50000"/>
            </a:path>
            <a:tileRect/>
          </a:gradFill>
          <a:ln>
            <a:noFill/>
          </a:ln>
          <a:effectLst>
            <a:outerShdw blurRad="142875"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7593150" y="1295108"/>
            <a:ext cx="1550864" cy="3792135"/>
          </a:xfrm>
          <a:custGeom>
            <a:avLst/>
            <a:gdLst/>
            <a:ahLst/>
            <a:cxnLst/>
            <a:rect l="l" t="t" r="r" b="b"/>
            <a:pathLst>
              <a:path w="21587" h="52784" extrusionOk="0">
                <a:moveTo>
                  <a:pt x="14180" y="0"/>
                </a:moveTo>
                <a:cubicBezTo>
                  <a:pt x="13936" y="0"/>
                  <a:pt x="13684" y="8"/>
                  <a:pt x="13426" y="24"/>
                </a:cubicBezTo>
                <a:cubicBezTo>
                  <a:pt x="13191" y="1124"/>
                  <a:pt x="12924" y="2181"/>
                  <a:pt x="12593" y="3121"/>
                </a:cubicBezTo>
                <a:cubicBezTo>
                  <a:pt x="9325" y="12542"/>
                  <a:pt x="1207" y="11356"/>
                  <a:pt x="588" y="16013"/>
                </a:cubicBezTo>
                <a:cubicBezTo>
                  <a:pt x="0" y="20424"/>
                  <a:pt x="5907" y="19901"/>
                  <a:pt x="6954" y="24397"/>
                </a:cubicBezTo>
                <a:cubicBezTo>
                  <a:pt x="8342" y="30347"/>
                  <a:pt x="961" y="32547"/>
                  <a:pt x="3888" y="43591"/>
                </a:cubicBezTo>
                <a:cubicBezTo>
                  <a:pt x="6046" y="51713"/>
                  <a:pt x="15827" y="52784"/>
                  <a:pt x="20874" y="52784"/>
                </a:cubicBezTo>
                <a:cubicBezTo>
                  <a:pt x="21124" y="52784"/>
                  <a:pt x="21362" y="52781"/>
                  <a:pt x="21586" y="52777"/>
                </a:cubicBezTo>
                <a:lnTo>
                  <a:pt x="21586" y="42106"/>
                </a:lnTo>
                <a:cubicBezTo>
                  <a:pt x="17132" y="40782"/>
                  <a:pt x="13479" y="37353"/>
                  <a:pt x="12508" y="30347"/>
                </a:cubicBezTo>
                <a:cubicBezTo>
                  <a:pt x="11546" y="23436"/>
                  <a:pt x="16246" y="14988"/>
                  <a:pt x="18275" y="8077"/>
                </a:cubicBezTo>
                <a:cubicBezTo>
                  <a:pt x="19140" y="5119"/>
                  <a:pt x="18980" y="1872"/>
                  <a:pt x="17165" y="664"/>
                </a:cubicBezTo>
                <a:cubicBezTo>
                  <a:pt x="16485" y="209"/>
                  <a:pt x="15432" y="0"/>
                  <a:pt x="14180" y="0"/>
                </a:cubicBezTo>
                <a:close/>
              </a:path>
            </a:pathLst>
          </a:custGeom>
          <a:gradFill>
            <a:gsLst>
              <a:gs pos="0">
                <a:schemeClr val="accent1"/>
              </a:gs>
              <a:gs pos="100000">
                <a:schemeClr val="accent2"/>
              </a:gs>
            </a:gsLst>
            <a:path path="circle">
              <a:fillToRect l="50000" t="50000" r="50000" b="50000"/>
            </a:path>
            <a:tileRect/>
          </a:gradFill>
          <a:ln>
            <a:noFill/>
          </a:ln>
          <a:effectLst>
            <a:outerShdw blurRad="142875" dist="19050" dir="99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3988" y="3938"/>
            <a:ext cx="2956721" cy="5143431"/>
          </a:xfrm>
          <a:custGeom>
            <a:avLst/>
            <a:gdLst/>
            <a:ahLst/>
            <a:cxnLst/>
            <a:rect l="l" t="t" r="r" b="b"/>
            <a:pathLst>
              <a:path w="51066" h="88833" extrusionOk="0">
                <a:moveTo>
                  <a:pt x="0" y="0"/>
                </a:moveTo>
                <a:lnTo>
                  <a:pt x="0" y="88833"/>
                </a:lnTo>
                <a:lnTo>
                  <a:pt x="49485" y="88833"/>
                </a:lnTo>
                <a:cubicBezTo>
                  <a:pt x="48543" y="84213"/>
                  <a:pt x="44911" y="82491"/>
                  <a:pt x="40314" y="82491"/>
                </a:cubicBezTo>
                <a:cubicBezTo>
                  <a:pt x="36408" y="82491"/>
                  <a:pt x="31807" y="83734"/>
                  <a:pt x="27568" y="85500"/>
                </a:cubicBezTo>
                <a:cubicBezTo>
                  <a:pt x="25765" y="86251"/>
                  <a:pt x="23973" y="86653"/>
                  <a:pt x="22318" y="86653"/>
                </a:cubicBezTo>
                <a:cubicBezTo>
                  <a:pt x="17306" y="86653"/>
                  <a:pt x="13549" y="82965"/>
                  <a:pt x="14537" y="74093"/>
                </a:cubicBezTo>
                <a:cubicBezTo>
                  <a:pt x="15850" y="62302"/>
                  <a:pt x="1720" y="66542"/>
                  <a:pt x="1400" y="58979"/>
                </a:cubicBezTo>
                <a:cubicBezTo>
                  <a:pt x="1079" y="51417"/>
                  <a:pt x="14825" y="52817"/>
                  <a:pt x="15274" y="45863"/>
                </a:cubicBezTo>
                <a:cubicBezTo>
                  <a:pt x="15722" y="38900"/>
                  <a:pt x="7424" y="30494"/>
                  <a:pt x="14537" y="24822"/>
                </a:cubicBezTo>
                <a:cubicBezTo>
                  <a:pt x="17520" y="22447"/>
                  <a:pt x="21645" y="22322"/>
                  <a:pt x="26088" y="22322"/>
                </a:cubicBezTo>
                <a:cubicBezTo>
                  <a:pt x="26612" y="22322"/>
                  <a:pt x="27140" y="22324"/>
                  <a:pt x="27671" y="22324"/>
                </a:cubicBezTo>
                <a:cubicBezTo>
                  <a:pt x="33394" y="22324"/>
                  <a:pt x="39475" y="22122"/>
                  <a:pt x="44230" y="17367"/>
                </a:cubicBezTo>
                <a:cubicBezTo>
                  <a:pt x="49046" y="12550"/>
                  <a:pt x="50724" y="5960"/>
                  <a:pt x="51065" y="0"/>
                </a:cubicBezTo>
                <a:close/>
              </a:path>
            </a:pathLst>
          </a:custGeom>
          <a:gradFill>
            <a:gsLst>
              <a:gs pos="0">
                <a:schemeClr val="accent1"/>
              </a:gs>
              <a:gs pos="100000">
                <a:schemeClr val="accent2"/>
              </a:gs>
            </a:gsLst>
            <a:path path="circle">
              <a:fillToRect l="50000" t="50000" r="50000" b="50000"/>
            </a:path>
            <a:tileRect/>
          </a:gradFill>
          <a:ln>
            <a:noFill/>
          </a:ln>
          <a:effectLst>
            <a:outerShdw blurRad="142875"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6550351" y="0"/>
            <a:ext cx="2593658" cy="4320177"/>
          </a:xfrm>
          <a:custGeom>
            <a:avLst/>
            <a:gdLst/>
            <a:ahLst/>
            <a:cxnLst/>
            <a:rect l="l" t="t" r="r" b="b"/>
            <a:pathLst>
              <a:path w="36102" h="60134" extrusionOk="0">
                <a:moveTo>
                  <a:pt x="0" y="0"/>
                </a:moveTo>
                <a:cubicBezTo>
                  <a:pt x="566" y="2233"/>
                  <a:pt x="2585" y="6804"/>
                  <a:pt x="9634" y="7103"/>
                </a:cubicBezTo>
                <a:cubicBezTo>
                  <a:pt x="9780" y="7109"/>
                  <a:pt x="9926" y="7112"/>
                  <a:pt x="10073" y="7112"/>
                </a:cubicBezTo>
                <a:cubicBezTo>
                  <a:pt x="15462" y="7112"/>
                  <a:pt x="22105" y="3128"/>
                  <a:pt x="25894" y="3128"/>
                </a:cubicBezTo>
                <a:cubicBezTo>
                  <a:pt x="27071" y="3128"/>
                  <a:pt x="27972" y="3512"/>
                  <a:pt x="28475" y="4518"/>
                </a:cubicBezTo>
                <a:cubicBezTo>
                  <a:pt x="29565" y="6686"/>
                  <a:pt x="27738" y="12133"/>
                  <a:pt x="20389" y="16085"/>
                </a:cubicBezTo>
                <a:cubicBezTo>
                  <a:pt x="12785" y="20176"/>
                  <a:pt x="7466" y="20561"/>
                  <a:pt x="6996" y="23808"/>
                </a:cubicBezTo>
                <a:cubicBezTo>
                  <a:pt x="6700" y="25856"/>
                  <a:pt x="8069" y="27061"/>
                  <a:pt x="9838" y="27061"/>
                </a:cubicBezTo>
                <a:cubicBezTo>
                  <a:pt x="11002" y="27061"/>
                  <a:pt x="12340" y="26538"/>
                  <a:pt x="13490" y="25389"/>
                </a:cubicBezTo>
                <a:cubicBezTo>
                  <a:pt x="15092" y="23787"/>
                  <a:pt x="17036" y="21938"/>
                  <a:pt x="19482" y="20571"/>
                </a:cubicBezTo>
                <a:cubicBezTo>
                  <a:pt x="22293" y="19013"/>
                  <a:pt x="25960" y="18031"/>
                  <a:pt x="28689" y="18031"/>
                </a:cubicBezTo>
                <a:cubicBezTo>
                  <a:pt x="29942" y="18031"/>
                  <a:pt x="30997" y="18238"/>
                  <a:pt x="31680" y="18691"/>
                </a:cubicBezTo>
                <a:cubicBezTo>
                  <a:pt x="33495" y="19899"/>
                  <a:pt x="33655" y="23146"/>
                  <a:pt x="32790" y="26104"/>
                </a:cubicBezTo>
                <a:cubicBezTo>
                  <a:pt x="30761" y="33015"/>
                  <a:pt x="26061" y="41463"/>
                  <a:pt x="27023" y="48374"/>
                </a:cubicBezTo>
                <a:cubicBezTo>
                  <a:pt x="27994" y="55380"/>
                  <a:pt x="31647" y="58809"/>
                  <a:pt x="36101" y="60133"/>
                </a:cubicBezTo>
                <a:lnTo>
                  <a:pt x="36101" y="0"/>
                </a:lnTo>
                <a:close/>
              </a:path>
            </a:pathLst>
          </a:custGeom>
          <a:gradFill>
            <a:gsLst>
              <a:gs pos="0">
                <a:schemeClr val="accent1"/>
              </a:gs>
              <a:gs pos="100000">
                <a:schemeClr val="accent2"/>
              </a:gs>
            </a:gsLst>
            <a:path path="circle">
              <a:fillToRect l="50000" t="50000" r="50000" b="50000"/>
            </a:path>
            <a:tileRect/>
          </a:gradFill>
          <a:ln>
            <a:noFill/>
          </a:ln>
          <a:effectLst>
            <a:outerShdw blurRad="142875" dist="19050" dir="99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txBox="1">
            <a:spLocks noGrp="1"/>
          </p:cNvSpPr>
          <p:nvPr>
            <p:ph type="ctrTitle"/>
          </p:nvPr>
        </p:nvSpPr>
        <p:spPr>
          <a:xfrm>
            <a:off x="1232914" y="1646636"/>
            <a:ext cx="6634500" cy="1241400"/>
          </a:xfrm>
          <a:prstGeom prst="rect">
            <a:avLst/>
          </a:prstGeom>
          <a:noFill/>
          <a:ln>
            <a:noFill/>
          </a:ln>
        </p:spPr>
        <p:txBody>
          <a:bodyPr spcFirstLastPara="1" wrap="square" lIns="68575" tIns="34275" rIns="68575" bIns="34275" anchor="b" anchorCtr="0">
            <a:noAutofit/>
          </a:bodyPr>
          <a:lstStyle>
            <a:lvl1pPr lvl="0" algn="ctr" rtl="0">
              <a:lnSpc>
                <a:spcPct val="90000"/>
              </a:lnSpc>
              <a:spcBef>
                <a:spcPts val="0"/>
              </a:spcBef>
              <a:spcAft>
                <a:spcPts val="0"/>
              </a:spcAft>
              <a:buClr>
                <a:srgbClr val="FFFFFF"/>
              </a:buClr>
              <a:buSzPts val="7200"/>
              <a:buNone/>
              <a:defRPr sz="7200" b="0">
                <a:solidFill>
                  <a:srgbClr val="FFFFFF"/>
                </a:solidFill>
              </a:defRPr>
            </a:lvl1pPr>
            <a:lvl2pPr lvl="1" algn="ctr" rtl="0">
              <a:spcBef>
                <a:spcPts val="0"/>
              </a:spcBef>
              <a:spcAft>
                <a:spcPts val="0"/>
              </a:spcAft>
              <a:buSzPts val="7200"/>
              <a:buNone/>
              <a:defRPr sz="7200"/>
            </a:lvl2pPr>
            <a:lvl3pPr lvl="2" algn="ctr" rtl="0">
              <a:spcBef>
                <a:spcPts val="0"/>
              </a:spcBef>
              <a:spcAft>
                <a:spcPts val="0"/>
              </a:spcAft>
              <a:buSzPts val="7200"/>
              <a:buNone/>
              <a:defRPr sz="7200"/>
            </a:lvl3pPr>
            <a:lvl4pPr lvl="3" algn="ctr" rtl="0">
              <a:spcBef>
                <a:spcPts val="0"/>
              </a:spcBef>
              <a:spcAft>
                <a:spcPts val="0"/>
              </a:spcAft>
              <a:buSzPts val="7200"/>
              <a:buNone/>
              <a:defRPr sz="7200"/>
            </a:lvl4pPr>
            <a:lvl5pPr lvl="4" algn="ctr" rtl="0">
              <a:spcBef>
                <a:spcPts val="0"/>
              </a:spcBef>
              <a:spcAft>
                <a:spcPts val="0"/>
              </a:spcAft>
              <a:buSzPts val="7200"/>
              <a:buNone/>
              <a:defRPr sz="7200"/>
            </a:lvl5pPr>
            <a:lvl6pPr lvl="5" algn="ctr" rtl="0">
              <a:spcBef>
                <a:spcPts val="0"/>
              </a:spcBef>
              <a:spcAft>
                <a:spcPts val="0"/>
              </a:spcAft>
              <a:buSzPts val="7200"/>
              <a:buNone/>
              <a:defRPr sz="7200"/>
            </a:lvl6pPr>
            <a:lvl7pPr lvl="6" algn="ctr" rtl="0">
              <a:spcBef>
                <a:spcPts val="0"/>
              </a:spcBef>
              <a:spcAft>
                <a:spcPts val="0"/>
              </a:spcAft>
              <a:buSzPts val="7200"/>
              <a:buNone/>
              <a:defRPr sz="7200"/>
            </a:lvl7pPr>
            <a:lvl8pPr lvl="7" algn="ctr" rtl="0">
              <a:spcBef>
                <a:spcPts val="0"/>
              </a:spcBef>
              <a:spcAft>
                <a:spcPts val="0"/>
              </a:spcAft>
              <a:buSzPts val="7200"/>
              <a:buNone/>
              <a:defRPr sz="7200"/>
            </a:lvl8pPr>
            <a:lvl9pPr lvl="8" algn="ctr" rtl="0">
              <a:spcBef>
                <a:spcPts val="0"/>
              </a:spcBef>
              <a:spcAft>
                <a:spcPts val="0"/>
              </a:spcAft>
              <a:buSzPts val="7200"/>
              <a:buNone/>
              <a:defRPr sz="7200"/>
            </a:lvl9pPr>
          </a:lstStyle>
          <a:p>
            <a:endParaRPr/>
          </a:p>
        </p:txBody>
      </p:sp>
      <p:sp>
        <p:nvSpPr>
          <p:cNvPr id="23" name="Google Shape;23;p2"/>
          <p:cNvSpPr txBox="1">
            <a:spLocks noGrp="1"/>
          </p:cNvSpPr>
          <p:nvPr>
            <p:ph type="subTitle" idx="1"/>
          </p:nvPr>
        </p:nvSpPr>
        <p:spPr>
          <a:xfrm>
            <a:off x="3084811" y="2812511"/>
            <a:ext cx="2930400" cy="380400"/>
          </a:xfrm>
          <a:prstGeom prst="rect">
            <a:avLst/>
          </a:prstGeom>
          <a:noFill/>
          <a:ln>
            <a:noFill/>
          </a:ln>
        </p:spPr>
        <p:txBody>
          <a:bodyPr spcFirstLastPara="1" wrap="square" lIns="68575" tIns="34275" rIns="68575" bIns="34275" anchor="t" anchorCtr="0">
            <a:noAutofit/>
          </a:bodyPr>
          <a:lstStyle>
            <a:lvl1pPr lvl="0" algn="ctr" rtl="0">
              <a:lnSpc>
                <a:spcPct val="90000"/>
              </a:lnSpc>
              <a:spcBef>
                <a:spcPts val="800"/>
              </a:spcBef>
              <a:spcAft>
                <a:spcPts val="0"/>
              </a:spcAft>
              <a:buClr>
                <a:srgbClr val="FFFFFF"/>
              </a:buClr>
              <a:buSzPts val="1200"/>
              <a:buNone/>
              <a:defRPr sz="1200">
                <a:solidFill>
                  <a:srgbClr val="FFFFFF"/>
                </a:solidFill>
              </a:defRPr>
            </a:lvl1pPr>
            <a:lvl2pPr lvl="1" algn="ctr" rtl="0">
              <a:lnSpc>
                <a:spcPct val="90000"/>
              </a:lnSpc>
              <a:spcBef>
                <a:spcPts val="400"/>
              </a:spcBef>
              <a:spcAft>
                <a:spcPts val="0"/>
              </a:spcAft>
              <a:buClr>
                <a:schemeClr val="dk1"/>
              </a:buClr>
              <a:buSzPts val="1500"/>
              <a:buNone/>
              <a:defRPr sz="1500"/>
            </a:lvl2pPr>
            <a:lvl3pPr lvl="2" algn="ctr" rtl="0">
              <a:lnSpc>
                <a:spcPct val="90000"/>
              </a:lnSpc>
              <a:spcBef>
                <a:spcPts val="400"/>
              </a:spcBef>
              <a:spcAft>
                <a:spcPts val="0"/>
              </a:spcAft>
              <a:buClr>
                <a:schemeClr val="dk1"/>
              </a:buClr>
              <a:buSzPts val="1400"/>
              <a:buNone/>
              <a:defRPr sz="1400"/>
            </a:lvl3pPr>
            <a:lvl4pPr lvl="3" algn="ctr" rtl="0">
              <a:lnSpc>
                <a:spcPct val="90000"/>
              </a:lnSpc>
              <a:spcBef>
                <a:spcPts val="400"/>
              </a:spcBef>
              <a:spcAft>
                <a:spcPts val="0"/>
              </a:spcAft>
              <a:buClr>
                <a:schemeClr val="dk1"/>
              </a:buClr>
              <a:buSzPts val="1200"/>
              <a:buNone/>
              <a:defRPr sz="1200"/>
            </a:lvl4pPr>
            <a:lvl5pPr lvl="4" algn="ctr" rtl="0">
              <a:lnSpc>
                <a:spcPct val="90000"/>
              </a:lnSpc>
              <a:spcBef>
                <a:spcPts val="400"/>
              </a:spcBef>
              <a:spcAft>
                <a:spcPts val="0"/>
              </a:spcAft>
              <a:buClr>
                <a:schemeClr val="dk1"/>
              </a:buClr>
              <a:buSzPts val="1200"/>
              <a:buNone/>
              <a:defRPr sz="1200"/>
            </a:lvl5pPr>
            <a:lvl6pPr lvl="5" algn="ctr" rtl="0">
              <a:lnSpc>
                <a:spcPct val="90000"/>
              </a:lnSpc>
              <a:spcBef>
                <a:spcPts val="400"/>
              </a:spcBef>
              <a:spcAft>
                <a:spcPts val="0"/>
              </a:spcAft>
              <a:buClr>
                <a:schemeClr val="dk1"/>
              </a:buClr>
              <a:buSzPts val="1200"/>
              <a:buNone/>
              <a:defRPr sz="1200"/>
            </a:lvl6pPr>
            <a:lvl7pPr lvl="6" algn="ctr" rtl="0">
              <a:lnSpc>
                <a:spcPct val="90000"/>
              </a:lnSpc>
              <a:spcBef>
                <a:spcPts val="400"/>
              </a:spcBef>
              <a:spcAft>
                <a:spcPts val="0"/>
              </a:spcAft>
              <a:buClr>
                <a:schemeClr val="dk1"/>
              </a:buClr>
              <a:buSzPts val="1200"/>
              <a:buNone/>
              <a:defRPr sz="1200"/>
            </a:lvl7pPr>
            <a:lvl8pPr lvl="7" algn="ctr" rtl="0">
              <a:lnSpc>
                <a:spcPct val="90000"/>
              </a:lnSpc>
              <a:spcBef>
                <a:spcPts val="400"/>
              </a:spcBef>
              <a:spcAft>
                <a:spcPts val="0"/>
              </a:spcAft>
              <a:buClr>
                <a:schemeClr val="dk1"/>
              </a:buClr>
              <a:buSzPts val="1200"/>
              <a:buNone/>
              <a:defRPr sz="1200"/>
            </a:lvl8pPr>
            <a:lvl9pPr lvl="8" algn="ctr" rtl="0">
              <a:lnSpc>
                <a:spcPct val="90000"/>
              </a:lnSpc>
              <a:spcBef>
                <a:spcPts val="400"/>
              </a:spcBef>
              <a:spcAft>
                <a:spcPts val="0"/>
              </a:spcAft>
              <a:buClr>
                <a:schemeClr val="dk1"/>
              </a:buClr>
              <a:buSzPts val="1200"/>
              <a:buNone/>
              <a:defRPr sz="12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 SUBTITLE">
  <p:cSld name="4_Título y objetos">
    <p:bg>
      <p:bgPr>
        <a:gradFill>
          <a:gsLst>
            <a:gs pos="0">
              <a:schemeClr val="accent1"/>
            </a:gs>
            <a:gs pos="100000">
              <a:schemeClr val="accent2"/>
            </a:gs>
          </a:gsLst>
          <a:path path="circle">
            <a:fillToRect l="50000" t="50000" r="50000" b="50000"/>
          </a:path>
          <a:tileRect/>
        </a:gradFill>
        <a:effectLst/>
      </p:bgPr>
    </p:bg>
    <p:spTree>
      <p:nvGrpSpPr>
        <p:cNvPr id="1" name="Shape 138"/>
        <p:cNvGrpSpPr/>
        <p:nvPr/>
      </p:nvGrpSpPr>
      <p:grpSpPr>
        <a:xfrm>
          <a:off x="0" y="0"/>
          <a:ext cx="0" cy="0"/>
          <a:chOff x="0" y="0"/>
          <a:chExt cx="0" cy="0"/>
        </a:xfrm>
      </p:grpSpPr>
      <p:sp>
        <p:nvSpPr>
          <p:cNvPr id="139" name="Google Shape;139;p13"/>
          <p:cNvSpPr/>
          <p:nvPr/>
        </p:nvSpPr>
        <p:spPr>
          <a:xfrm>
            <a:off x="263219" y="1498888"/>
            <a:ext cx="8213700" cy="2192400"/>
          </a:xfrm>
          <a:prstGeom prst="rect">
            <a:avLst/>
          </a:prstGeom>
          <a:noFill/>
          <a:ln w="28575" cap="flat" cmpd="sng">
            <a:solidFill>
              <a:srgbClr val="FFFFFF"/>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140" name="Google Shape;140;p13"/>
          <p:cNvSpPr txBox="1"/>
          <p:nvPr/>
        </p:nvSpPr>
        <p:spPr>
          <a:xfrm>
            <a:off x="6772942" y="4673209"/>
            <a:ext cx="2057400" cy="273900"/>
          </a:xfrm>
          <a:prstGeom prst="rect">
            <a:avLst/>
          </a:prstGeom>
          <a:gradFill>
            <a:gsLst>
              <a:gs pos="0">
                <a:schemeClr val="accent1"/>
              </a:gs>
              <a:gs pos="100000">
                <a:schemeClr val="accent2"/>
              </a:gs>
            </a:gsLst>
            <a:path path="circle">
              <a:fillToRect l="50000" t="50000" r="50000" b="50000"/>
            </a:path>
            <a:tileRect/>
          </a:gradFill>
          <a:ln>
            <a:noFill/>
          </a:ln>
        </p:spPr>
        <p:txBody>
          <a:bodyPr spcFirstLastPara="1" wrap="square" lIns="68575" tIns="34275" rIns="68575" bIns="34275" anchor="ctr" anchorCtr="0">
            <a:noAutofit/>
          </a:bodyPr>
          <a:lstStyle/>
          <a:p>
            <a:pPr marL="0" marR="0" lvl="0" indent="0" algn="r" rtl="0">
              <a:spcBef>
                <a:spcPts val="0"/>
              </a:spcBef>
              <a:spcAft>
                <a:spcPts val="0"/>
              </a:spcAft>
              <a:buNone/>
            </a:pPr>
            <a:fld id="{00000000-1234-1234-1234-123412341234}" type="slidenum">
              <a:rPr lang="es-ES" sz="800" b="0" i="0" u="none" strike="noStrike" cap="none">
                <a:solidFill>
                  <a:srgbClr val="FFFFFF"/>
                </a:solidFill>
                <a:latin typeface="Nunito Sans SemiBold"/>
                <a:ea typeface="Nunito Sans SemiBold"/>
                <a:cs typeface="Nunito Sans SemiBold"/>
                <a:sym typeface="Nunito Sans SemiBold"/>
              </a:rPr>
              <a:t>‹Nº›</a:t>
            </a:fld>
            <a:endParaRPr sz="800" b="0" i="0" u="none" strike="noStrike" cap="none">
              <a:solidFill>
                <a:srgbClr val="FFFFFF"/>
              </a:solidFill>
              <a:latin typeface="Nunito Sans SemiBold"/>
              <a:ea typeface="Nunito Sans SemiBold"/>
              <a:cs typeface="Nunito Sans SemiBold"/>
              <a:sym typeface="Nunito Sans SemiBold"/>
            </a:endParaRPr>
          </a:p>
        </p:txBody>
      </p:sp>
      <p:sp>
        <p:nvSpPr>
          <p:cNvPr id="141" name="Google Shape;141;p13"/>
          <p:cNvSpPr txBox="1">
            <a:spLocks noGrp="1"/>
          </p:cNvSpPr>
          <p:nvPr>
            <p:ph type="ctrTitle"/>
          </p:nvPr>
        </p:nvSpPr>
        <p:spPr>
          <a:xfrm flipH="1">
            <a:off x="2267119" y="1953315"/>
            <a:ext cx="1979700" cy="1241400"/>
          </a:xfrm>
          <a:prstGeom prst="rect">
            <a:avLst/>
          </a:prstGeom>
          <a:noFill/>
          <a:ln>
            <a:noFill/>
          </a:ln>
        </p:spPr>
        <p:txBody>
          <a:bodyPr spcFirstLastPara="1" wrap="square" lIns="68575" tIns="34275" rIns="68575" bIns="34275" anchor="ctr" anchorCtr="0">
            <a:noAutofit/>
          </a:bodyPr>
          <a:lstStyle>
            <a:lvl1pPr lvl="0" algn="r">
              <a:lnSpc>
                <a:spcPct val="90000"/>
              </a:lnSpc>
              <a:spcBef>
                <a:spcPts val="0"/>
              </a:spcBef>
              <a:spcAft>
                <a:spcPts val="0"/>
              </a:spcAft>
              <a:buClr>
                <a:srgbClr val="FFFFFF"/>
              </a:buClr>
              <a:buSzPts val="2100"/>
              <a:buNone/>
              <a:defRPr sz="2100" b="0">
                <a:solidFill>
                  <a:srgbClr val="FFFFFF"/>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42" name="Google Shape;142;p13"/>
          <p:cNvSpPr txBox="1">
            <a:spLocks noGrp="1"/>
          </p:cNvSpPr>
          <p:nvPr>
            <p:ph type="subTitle" idx="1"/>
          </p:nvPr>
        </p:nvSpPr>
        <p:spPr>
          <a:xfrm flipH="1">
            <a:off x="4493231" y="2384065"/>
            <a:ext cx="2383500" cy="380400"/>
          </a:xfrm>
          <a:prstGeom prst="rect">
            <a:avLst/>
          </a:prstGeom>
          <a:noFill/>
          <a:ln>
            <a:noFill/>
          </a:ln>
        </p:spPr>
        <p:txBody>
          <a:bodyPr spcFirstLastPara="1" wrap="square" lIns="68575" tIns="34275" rIns="68575" bIns="34275" anchor="ctr" anchorCtr="0">
            <a:noAutofit/>
          </a:bodyPr>
          <a:lstStyle>
            <a:lvl1pPr lvl="0" algn="l">
              <a:lnSpc>
                <a:spcPct val="90000"/>
              </a:lnSpc>
              <a:spcBef>
                <a:spcPts val="800"/>
              </a:spcBef>
              <a:spcAft>
                <a:spcPts val="0"/>
              </a:spcAft>
              <a:buClr>
                <a:srgbClr val="FFFFFF"/>
              </a:buClr>
              <a:buSzPts val="1200"/>
              <a:buNone/>
              <a:defRPr sz="1200">
                <a:solidFill>
                  <a:srgbClr val="FFFFFF"/>
                </a:solidFill>
              </a:defRPr>
            </a:lvl1pPr>
            <a:lvl2pPr lvl="1" algn="ctr">
              <a:lnSpc>
                <a:spcPct val="90000"/>
              </a:lnSpc>
              <a:spcBef>
                <a:spcPts val="400"/>
              </a:spcBef>
              <a:spcAft>
                <a:spcPts val="0"/>
              </a:spcAft>
              <a:buClr>
                <a:srgbClr val="FFFFFF"/>
              </a:buClr>
              <a:buSzPts val="1500"/>
              <a:buNone/>
              <a:defRPr sz="1500">
                <a:solidFill>
                  <a:srgbClr val="FFFFFF"/>
                </a:solidFill>
              </a:defRPr>
            </a:lvl2pPr>
            <a:lvl3pPr lvl="2" algn="ctr">
              <a:lnSpc>
                <a:spcPct val="90000"/>
              </a:lnSpc>
              <a:spcBef>
                <a:spcPts val="400"/>
              </a:spcBef>
              <a:spcAft>
                <a:spcPts val="0"/>
              </a:spcAft>
              <a:buClr>
                <a:srgbClr val="FFFFFF"/>
              </a:buClr>
              <a:buSzPts val="1400"/>
              <a:buNone/>
              <a:defRPr sz="1400">
                <a:solidFill>
                  <a:srgbClr val="FFFFFF"/>
                </a:solidFill>
              </a:defRPr>
            </a:lvl3pPr>
            <a:lvl4pPr lvl="3" algn="ctr">
              <a:lnSpc>
                <a:spcPct val="90000"/>
              </a:lnSpc>
              <a:spcBef>
                <a:spcPts val="400"/>
              </a:spcBef>
              <a:spcAft>
                <a:spcPts val="0"/>
              </a:spcAft>
              <a:buClr>
                <a:srgbClr val="FFFFFF"/>
              </a:buClr>
              <a:buSzPts val="1200"/>
              <a:buNone/>
              <a:defRPr sz="1200">
                <a:solidFill>
                  <a:srgbClr val="FFFFFF"/>
                </a:solidFill>
              </a:defRPr>
            </a:lvl4pPr>
            <a:lvl5pPr lvl="4" algn="ctr">
              <a:lnSpc>
                <a:spcPct val="90000"/>
              </a:lnSpc>
              <a:spcBef>
                <a:spcPts val="400"/>
              </a:spcBef>
              <a:spcAft>
                <a:spcPts val="0"/>
              </a:spcAft>
              <a:buClr>
                <a:srgbClr val="FFFFFF"/>
              </a:buClr>
              <a:buSzPts val="1200"/>
              <a:buNone/>
              <a:defRPr sz="1200">
                <a:solidFill>
                  <a:srgbClr val="FFFFFF"/>
                </a:solidFill>
              </a:defRPr>
            </a:lvl5pPr>
            <a:lvl6pPr lvl="5" algn="ctr">
              <a:lnSpc>
                <a:spcPct val="90000"/>
              </a:lnSpc>
              <a:spcBef>
                <a:spcPts val="400"/>
              </a:spcBef>
              <a:spcAft>
                <a:spcPts val="0"/>
              </a:spcAft>
              <a:buClr>
                <a:srgbClr val="FFFFFF"/>
              </a:buClr>
              <a:buSzPts val="1200"/>
              <a:buNone/>
              <a:defRPr sz="1200">
                <a:solidFill>
                  <a:srgbClr val="FFFFFF"/>
                </a:solidFill>
              </a:defRPr>
            </a:lvl6pPr>
            <a:lvl7pPr lvl="6" algn="ctr">
              <a:lnSpc>
                <a:spcPct val="90000"/>
              </a:lnSpc>
              <a:spcBef>
                <a:spcPts val="400"/>
              </a:spcBef>
              <a:spcAft>
                <a:spcPts val="0"/>
              </a:spcAft>
              <a:buClr>
                <a:srgbClr val="FFFFFF"/>
              </a:buClr>
              <a:buSzPts val="1200"/>
              <a:buNone/>
              <a:defRPr sz="1200">
                <a:solidFill>
                  <a:srgbClr val="FFFFFF"/>
                </a:solidFill>
              </a:defRPr>
            </a:lvl7pPr>
            <a:lvl8pPr lvl="7" algn="ctr">
              <a:lnSpc>
                <a:spcPct val="90000"/>
              </a:lnSpc>
              <a:spcBef>
                <a:spcPts val="400"/>
              </a:spcBef>
              <a:spcAft>
                <a:spcPts val="0"/>
              </a:spcAft>
              <a:buClr>
                <a:srgbClr val="FFFFFF"/>
              </a:buClr>
              <a:buSzPts val="1200"/>
              <a:buNone/>
              <a:defRPr sz="1200">
                <a:solidFill>
                  <a:srgbClr val="FFFFFF"/>
                </a:solidFill>
              </a:defRPr>
            </a:lvl8pPr>
            <a:lvl9pPr lvl="8" algn="ctr">
              <a:lnSpc>
                <a:spcPct val="90000"/>
              </a:lnSpc>
              <a:spcBef>
                <a:spcPts val="400"/>
              </a:spcBef>
              <a:spcAft>
                <a:spcPts val="0"/>
              </a:spcAft>
              <a:buClr>
                <a:srgbClr val="FFFFFF"/>
              </a:buClr>
              <a:buSzPts val="1200"/>
              <a:buNone/>
              <a:defRPr sz="1200">
                <a:solidFill>
                  <a:srgbClr val="FFFFFF"/>
                </a:solidFill>
              </a:defRPr>
            </a:lvl9pPr>
          </a:lstStyle>
          <a:p>
            <a:endParaRPr/>
          </a:p>
        </p:txBody>
      </p:sp>
      <p:cxnSp>
        <p:nvCxnSpPr>
          <p:cNvPr id="143" name="Google Shape;143;p13"/>
          <p:cNvCxnSpPr/>
          <p:nvPr/>
        </p:nvCxnSpPr>
        <p:spPr>
          <a:xfrm>
            <a:off x="4370063" y="2151234"/>
            <a:ext cx="0" cy="887700"/>
          </a:xfrm>
          <a:prstGeom prst="straightConnector1">
            <a:avLst/>
          </a:prstGeom>
          <a:noFill/>
          <a:ln w="28575" cap="flat" cmpd="sng">
            <a:solidFill>
              <a:srgbClr val="FFFFFF"/>
            </a:solidFill>
            <a:prstDash val="solid"/>
            <a:round/>
            <a:headEnd type="none" w="med" len="med"/>
            <a:tailEnd type="none" w="med" len="med"/>
          </a:ln>
        </p:spPr>
      </p:cxnSp>
      <p:sp>
        <p:nvSpPr>
          <p:cNvPr id="144" name="Google Shape;144;p13"/>
          <p:cNvSpPr/>
          <p:nvPr/>
        </p:nvSpPr>
        <p:spPr>
          <a:xfrm rot="10800000">
            <a:off x="2410401" y="2397"/>
            <a:ext cx="6733599" cy="2148840"/>
          </a:xfrm>
          <a:custGeom>
            <a:avLst/>
            <a:gdLst/>
            <a:ahLst/>
            <a:cxnLst/>
            <a:rect l="l" t="t" r="r" b="b"/>
            <a:pathLst>
              <a:path w="23488" h="7151" extrusionOk="0">
                <a:moveTo>
                  <a:pt x="4309" y="0"/>
                </a:moveTo>
                <a:cubicBezTo>
                  <a:pt x="3860" y="0"/>
                  <a:pt x="3401" y="111"/>
                  <a:pt x="2937" y="369"/>
                </a:cubicBezTo>
                <a:cubicBezTo>
                  <a:pt x="716" y="1608"/>
                  <a:pt x="331" y="2249"/>
                  <a:pt x="1" y="2270"/>
                </a:cubicBezTo>
                <a:lnTo>
                  <a:pt x="1" y="7151"/>
                </a:lnTo>
                <a:lnTo>
                  <a:pt x="23487" y="7151"/>
                </a:lnTo>
                <a:lnTo>
                  <a:pt x="22986" y="6040"/>
                </a:lnTo>
                <a:cubicBezTo>
                  <a:pt x="22986" y="6040"/>
                  <a:pt x="22583" y="6740"/>
                  <a:pt x="21847" y="6740"/>
                </a:cubicBezTo>
                <a:cubicBezTo>
                  <a:pt x="21511" y="6740"/>
                  <a:pt x="21105" y="6594"/>
                  <a:pt x="20636" y="6168"/>
                </a:cubicBezTo>
                <a:cubicBezTo>
                  <a:pt x="19503" y="5133"/>
                  <a:pt x="17832" y="2884"/>
                  <a:pt x="15899" y="2884"/>
                </a:cubicBezTo>
                <a:cubicBezTo>
                  <a:pt x="15280" y="2884"/>
                  <a:pt x="14635" y="3115"/>
                  <a:pt x="13971" y="3690"/>
                </a:cubicBezTo>
                <a:cubicBezTo>
                  <a:pt x="12757" y="4748"/>
                  <a:pt x="11936" y="5109"/>
                  <a:pt x="11324" y="5109"/>
                </a:cubicBezTo>
                <a:cubicBezTo>
                  <a:pt x="10559" y="5109"/>
                  <a:pt x="10120" y="4544"/>
                  <a:pt x="9645" y="4075"/>
                </a:cubicBezTo>
                <a:cubicBezTo>
                  <a:pt x="8931" y="3361"/>
                  <a:pt x="6779" y="0"/>
                  <a:pt x="4309" y="0"/>
                </a:cubicBezTo>
                <a:close/>
              </a:path>
            </a:pathLst>
          </a:custGeom>
          <a:gradFill>
            <a:gsLst>
              <a:gs pos="0">
                <a:schemeClr val="accent1"/>
              </a:gs>
              <a:gs pos="100000">
                <a:schemeClr val="accent2"/>
              </a:gs>
            </a:gsLst>
            <a:path path="circle">
              <a:fillToRect l="50000" t="50000" r="50000" b="50000"/>
            </a:path>
            <a:tileRect/>
          </a:gradFill>
          <a:ln>
            <a:noFill/>
          </a:ln>
          <a:effectLst>
            <a:outerShdw blurRad="200025"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3"/>
          <p:cNvSpPr/>
          <p:nvPr/>
        </p:nvSpPr>
        <p:spPr>
          <a:xfrm rot="10800000">
            <a:off x="5292458" y="3633192"/>
            <a:ext cx="3851542" cy="1507921"/>
          </a:xfrm>
          <a:custGeom>
            <a:avLst/>
            <a:gdLst/>
            <a:ahLst/>
            <a:cxnLst/>
            <a:rect l="l" t="t" r="r" b="b"/>
            <a:pathLst>
              <a:path w="10393" h="4069" extrusionOk="0">
                <a:moveTo>
                  <a:pt x="1" y="0"/>
                </a:moveTo>
                <a:lnTo>
                  <a:pt x="1" y="2147"/>
                </a:lnTo>
                <a:cubicBezTo>
                  <a:pt x="1283" y="2770"/>
                  <a:pt x="4105" y="4069"/>
                  <a:pt x="5549" y="4069"/>
                </a:cubicBezTo>
                <a:cubicBezTo>
                  <a:pt x="5789" y="4069"/>
                  <a:pt x="5991" y="4033"/>
                  <a:pt x="6142" y="3952"/>
                </a:cubicBezTo>
                <a:cubicBezTo>
                  <a:pt x="7488" y="3226"/>
                  <a:pt x="5693" y="182"/>
                  <a:pt x="6868" y="118"/>
                </a:cubicBezTo>
                <a:cubicBezTo>
                  <a:pt x="6884" y="117"/>
                  <a:pt x="6900" y="117"/>
                  <a:pt x="6916" y="117"/>
                </a:cubicBezTo>
                <a:cubicBezTo>
                  <a:pt x="7983" y="117"/>
                  <a:pt x="8866" y="1753"/>
                  <a:pt x="9668" y="1753"/>
                </a:cubicBezTo>
                <a:cubicBezTo>
                  <a:pt x="9732" y="1753"/>
                  <a:pt x="9795" y="1743"/>
                  <a:pt x="9859" y="1720"/>
                </a:cubicBezTo>
                <a:cubicBezTo>
                  <a:pt x="10393" y="1528"/>
                  <a:pt x="10212" y="662"/>
                  <a:pt x="10179" y="0"/>
                </a:cubicBezTo>
                <a:close/>
              </a:path>
            </a:pathLst>
          </a:custGeom>
          <a:gradFill>
            <a:gsLst>
              <a:gs pos="0">
                <a:schemeClr val="accent1"/>
              </a:gs>
              <a:gs pos="100000">
                <a:schemeClr val="accent2"/>
              </a:gs>
            </a:gsLst>
            <a:path path="circle">
              <a:fillToRect l="50000" t="50000" r="50000" b="50000"/>
            </a:path>
            <a:tileRect/>
          </a:gradFill>
          <a:ln>
            <a:noFill/>
          </a:ln>
          <a:effectLst>
            <a:outerShdw blurRad="200025"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3"/>
          <p:cNvSpPr/>
          <p:nvPr/>
        </p:nvSpPr>
        <p:spPr>
          <a:xfrm rot="10800000">
            <a:off x="-1" y="2302581"/>
            <a:ext cx="5154801" cy="2838530"/>
          </a:xfrm>
          <a:custGeom>
            <a:avLst/>
            <a:gdLst/>
            <a:ahLst/>
            <a:cxnLst/>
            <a:rect l="l" t="t" r="r" b="b"/>
            <a:pathLst>
              <a:path w="13235" h="7288" extrusionOk="0">
                <a:moveTo>
                  <a:pt x="0" y="0"/>
                </a:moveTo>
                <a:cubicBezTo>
                  <a:pt x="744" y="852"/>
                  <a:pt x="2515" y="2586"/>
                  <a:pt x="4780" y="2586"/>
                </a:cubicBezTo>
                <a:cubicBezTo>
                  <a:pt x="4957" y="2586"/>
                  <a:pt x="5137" y="2576"/>
                  <a:pt x="5319" y="2553"/>
                </a:cubicBezTo>
                <a:cubicBezTo>
                  <a:pt x="7444" y="2289"/>
                  <a:pt x="9223" y="1574"/>
                  <a:pt x="10455" y="1574"/>
                </a:cubicBezTo>
                <a:cubicBezTo>
                  <a:pt x="11113" y="1574"/>
                  <a:pt x="11615" y="1778"/>
                  <a:pt x="11931" y="2361"/>
                </a:cubicBezTo>
                <a:cubicBezTo>
                  <a:pt x="12839" y="4038"/>
                  <a:pt x="11343" y="7156"/>
                  <a:pt x="12978" y="7285"/>
                </a:cubicBezTo>
                <a:cubicBezTo>
                  <a:pt x="12993" y="7287"/>
                  <a:pt x="13009" y="7288"/>
                  <a:pt x="13024" y="7288"/>
                </a:cubicBezTo>
                <a:cubicBezTo>
                  <a:pt x="13094" y="7288"/>
                  <a:pt x="13164" y="7268"/>
                  <a:pt x="13234" y="7242"/>
                </a:cubicBezTo>
                <a:lnTo>
                  <a:pt x="13234" y="0"/>
                </a:lnTo>
                <a:close/>
              </a:path>
            </a:pathLst>
          </a:custGeom>
          <a:gradFill>
            <a:gsLst>
              <a:gs pos="0">
                <a:schemeClr val="accent1"/>
              </a:gs>
              <a:gs pos="100000">
                <a:schemeClr val="accent2"/>
              </a:gs>
            </a:gsLst>
            <a:path path="circle">
              <a:fillToRect l="50000" t="50000" r="50000" b="50000"/>
            </a:path>
            <a:tileRect/>
          </a:gradFill>
          <a:ln>
            <a:noFill/>
          </a:ln>
          <a:effectLst>
            <a:outerShdw blurRad="200025"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3"/>
          <p:cNvSpPr/>
          <p:nvPr/>
        </p:nvSpPr>
        <p:spPr>
          <a:xfrm rot="10800000">
            <a:off x="3728402" y="2394"/>
            <a:ext cx="1608227" cy="778039"/>
          </a:xfrm>
          <a:custGeom>
            <a:avLst/>
            <a:gdLst/>
            <a:ahLst/>
            <a:cxnLst/>
            <a:rect l="l" t="t" r="r" b="b"/>
            <a:pathLst>
              <a:path w="5865" h="2707" extrusionOk="0">
                <a:moveTo>
                  <a:pt x="2605" y="1"/>
                </a:moveTo>
                <a:cubicBezTo>
                  <a:pt x="1421" y="1"/>
                  <a:pt x="755" y="1721"/>
                  <a:pt x="129" y="2568"/>
                </a:cubicBezTo>
                <a:cubicBezTo>
                  <a:pt x="86" y="2611"/>
                  <a:pt x="43" y="2664"/>
                  <a:pt x="1" y="2707"/>
                </a:cubicBezTo>
                <a:lnTo>
                  <a:pt x="5864" y="2707"/>
                </a:lnTo>
                <a:cubicBezTo>
                  <a:pt x="4978" y="1938"/>
                  <a:pt x="4358" y="656"/>
                  <a:pt x="3215" y="143"/>
                </a:cubicBezTo>
                <a:cubicBezTo>
                  <a:pt x="2997" y="45"/>
                  <a:pt x="2795" y="1"/>
                  <a:pt x="2605" y="1"/>
                </a:cubicBezTo>
                <a:close/>
              </a:path>
            </a:pathLst>
          </a:custGeom>
          <a:gradFill>
            <a:gsLst>
              <a:gs pos="0">
                <a:schemeClr val="accent1"/>
              </a:gs>
              <a:gs pos="100000">
                <a:schemeClr val="accent2"/>
              </a:gs>
            </a:gsLst>
            <a:path path="circle">
              <a:fillToRect l="50000" t="50000" r="50000" b="50000"/>
            </a:path>
            <a:tileRect/>
          </a:gradFill>
          <a:ln>
            <a:noFill/>
          </a:ln>
          <a:effectLst>
            <a:outerShdw blurRad="200025"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3"/>
          <p:cNvSpPr/>
          <p:nvPr/>
        </p:nvSpPr>
        <p:spPr>
          <a:xfrm rot="10800000">
            <a:off x="5359881" y="2388"/>
            <a:ext cx="3784119" cy="1006803"/>
          </a:xfrm>
          <a:custGeom>
            <a:avLst/>
            <a:gdLst/>
            <a:ahLst/>
            <a:cxnLst/>
            <a:rect l="l" t="t" r="r" b="b"/>
            <a:pathLst>
              <a:path w="12209" h="3099" extrusionOk="0">
                <a:moveTo>
                  <a:pt x="6332" y="0"/>
                </a:moveTo>
                <a:cubicBezTo>
                  <a:pt x="4270" y="0"/>
                  <a:pt x="1769" y="858"/>
                  <a:pt x="1" y="1593"/>
                </a:cubicBezTo>
                <a:lnTo>
                  <a:pt x="1" y="3099"/>
                </a:lnTo>
                <a:lnTo>
                  <a:pt x="12208" y="3099"/>
                </a:lnTo>
                <a:cubicBezTo>
                  <a:pt x="11418" y="2714"/>
                  <a:pt x="10371" y="1935"/>
                  <a:pt x="8940" y="760"/>
                </a:cubicBezTo>
                <a:cubicBezTo>
                  <a:pt x="8276" y="213"/>
                  <a:pt x="7359" y="0"/>
                  <a:pt x="6332" y="0"/>
                </a:cubicBezTo>
                <a:close/>
              </a:path>
            </a:pathLst>
          </a:custGeom>
          <a:gradFill>
            <a:gsLst>
              <a:gs pos="0">
                <a:schemeClr val="accent1"/>
              </a:gs>
              <a:gs pos="100000">
                <a:schemeClr val="accent2"/>
              </a:gs>
            </a:gsLst>
            <a:path path="circle">
              <a:fillToRect l="50000" t="50000" r="50000" b="50000"/>
            </a:path>
            <a:tileRect/>
          </a:gradFill>
          <a:ln>
            <a:noFill/>
          </a:ln>
          <a:effectLst>
            <a:outerShdw blurRad="200025"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3"/>
          <p:cNvSpPr/>
          <p:nvPr/>
        </p:nvSpPr>
        <p:spPr>
          <a:xfrm rot="10800000">
            <a:off x="-3" y="2392"/>
            <a:ext cx="3918328" cy="1567321"/>
          </a:xfrm>
          <a:custGeom>
            <a:avLst/>
            <a:gdLst/>
            <a:ahLst/>
            <a:cxnLst/>
            <a:rect l="l" t="t" r="r" b="b"/>
            <a:pathLst>
              <a:path w="11622" h="4796" extrusionOk="0">
                <a:moveTo>
                  <a:pt x="3676" y="0"/>
                </a:moveTo>
                <a:cubicBezTo>
                  <a:pt x="923" y="0"/>
                  <a:pt x="695" y="3396"/>
                  <a:pt x="0" y="4796"/>
                </a:cubicBezTo>
                <a:lnTo>
                  <a:pt x="11621" y="4796"/>
                </a:lnTo>
                <a:lnTo>
                  <a:pt x="11621" y="2382"/>
                </a:lnTo>
                <a:cubicBezTo>
                  <a:pt x="9944" y="1677"/>
                  <a:pt x="7712" y="940"/>
                  <a:pt x="4796" y="160"/>
                </a:cubicBezTo>
                <a:cubicBezTo>
                  <a:pt x="4382" y="50"/>
                  <a:pt x="4010" y="0"/>
                  <a:pt x="3676" y="0"/>
                </a:cubicBezTo>
                <a:close/>
              </a:path>
            </a:pathLst>
          </a:custGeom>
          <a:gradFill>
            <a:gsLst>
              <a:gs pos="0">
                <a:schemeClr val="accent1"/>
              </a:gs>
              <a:gs pos="100000">
                <a:schemeClr val="accent2"/>
              </a:gs>
            </a:gsLst>
            <a:path path="circle">
              <a:fillToRect l="50000" t="50000" r="50000" b="50000"/>
            </a:path>
            <a:tileRect/>
          </a:gradFill>
          <a:ln>
            <a:noFill/>
          </a:ln>
          <a:effectLst>
            <a:outerShdw blurRad="200025"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3"/>
          <p:cNvSpPr/>
          <p:nvPr/>
        </p:nvSpPr>
        <p:spPr>
          <a:xfrm rot="10800000">
            <a:off x="6618059" y="2948717"/>
            <a:ext cx="2525941" cy="2192396"/>
          </a:xfrm>
          <a:custGeom>
            <a:avLst/>
            <a:gdLst/>
            <a:ahLst/>
            <a:cxnLst/>
            <a:rect l="l" t="t" r="r" b="b"/>
            <a:pathLst>
              <a:path w="6816" h="5916" extrusionOk="0">
                <a:moveTo>
                  <a:pt x="1" y="0"/>
                </a:moveTo>
                <a:lnTo>
                  <a:pt x="1" y="5597"/>
                </a:lnTo>
                <a:cubicBezTo>
                  <a:pt x="220" y="5784"/>
                  <a:pt x="427" y="5916"/>
                  <a:pt x="641" y="5916"/>
                </a:cubicBezTo>
                <a:cubicBezTo>
                  <a:pt x="708" y="5916"/>
                  <a:pt x="775" y="5903"/>
                  <a:pt x="844" y="5875"/>
                </a:cubicBezTo>
                <a:cubicBezTo>
                  <a:pt x="1816" y="5469"/>
                  <a:pt x="407" y="3109"/>
                  <a:pt x="1207" y="2361"/>
                </a:cubicBezTo>
                <a:cubicBezTo>
                  <a:pt x="1391" y="2190"/>
                  <a:pt x="1600" y="2125"/>
                  <a:pt x="1829" y="2125"/>
                </a:cubicBezTo>
                <a:cubicBezTo>
                  <a:pt x="2536" y="2125"/>
                  <a:pt x="3436" y="2738"/>
                  <a:pt x="4414" y="2738"/>
                </a:cubicBezTo>
                <a:cubicBezTo>
                  <a:pt x="4942" y="2738"/>
                  <a:pt x="5492" y="2559"/>
                  <a:pt x="6046" y="2008"/>
                </a:cubicBezTo>
                <a:cubicBezTo>
                  <a:pt x="6633" y="1421"/>
                  <a:pt x="6815" y="705"/>
                  <a:pt x="6772" y="0"/>
                </a:cubicBezTo>
                <a:close/>
              </a:path>
            </a:pathLst>
          </a:custGeom>
          <a:gradFill>
            <a:gsLst>
              <a:gs pos="0">
                <a:schemeClr val="accent1"/>
              </a:gs>
              <a:gs pos="100000">
                <a:schemeClr val="accent2"/>
              </a:gs>
            </a:gsLst>
            <a:path path="circle">
              <a:fillToRect l="50000" t="50000" r="50000" b="50000"/>
            </a:path>
            <a:tileRect/>
          </a:gradFill>
          <a:ln>
            <a:noFill/>
          </a:ln>
          <a:effectLst>
            <a:outerShdw blurRad="200025"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WO COLUMNS">
  <p:cSld name="5_Título y objetos">
    <p:bg>
      <p:bgPr>
        <a:gradFill>
          <a:gsLst>
            <a:gs pos="0">
              <a:schemeClr val="accent1"/>
            </a:gs>
            <a:gs pos="100000">
              <a:schemeClr val="accent2"/>
            </a:gs>
          </a:gsLst>
          <a:path path="circle">
            <a:fillToRect l="50000" t="50000" r="50000" b="50000"/>
          </a:path>
          <a:tileRect/>
        </a:gradFill>
        <a:effectLst/>
      </p:bgPr>
    </p:bg>
    <p:spTree>
      <p:nvGrpSpPr>
        <p:cNvPr id="1" name="Shape 151"/>
        <p:cNvGrpSpPr/>
        <p:nvPr/>
      </p:nvGrpSpPr>
      <p:grpSpPr>
        <a:xfrm>
          <a:off x="0" y="0"/>
          <a:ext cx="0" cy="0"/>
          <a:chOff x="0" y="0"/>
          <a:chExt cx="0" cy="0"/>
        </a:xfrm>
      </p:grpSpPr>
      <p:sp>
        <p:nvSpPr>
          <p:cNvPr id="152" name="Google Shape;152;p14"/>
          <p:cNvSpPr txBox="1">
            <a:spLocks noGrp="1"/>
          </p:cNvSpPr>
          <p:nvPr>
            <p:ph type="ctrTitle"/>
          </p:nvPr>
        </p:nvSpPr>
        <p:spPr>
          <a:xfrm flipH="1">
            <a:off x="5976938" y="827965"/>
            <a:ext cx="2308500" cy="3483900"/>
          </a:xfrm>
          <a:prstGeom prst="rect">
            <a:avLst/>
          </a:prstGeom>
          <a:noFill/>
          <a:ln>
            <a:noFill/>
          </a:ln>
        </p:spPr>
        <p:txBody>
          <a:bodyPr spcFirstLastPara="1" wrap="square" lIns="68575" tIns="34275" rIns="68575" bIns="34275" anchor="ctr" anchorCtr="0">
            <a:noAutofit/>
          </a:bodyPr>
          <a:lstStyle>
            <a:lvl1pPr lvl="0" algn="r">
              <a:lnSpc>
                <a:spcPct val="90000"/>
              </a:lnSpc>
              <a:spcBef>
                <a:spcPts val="0"/>
              </a:spcBef>
              <a:spcAft>
                <a:spcPts val="0"/>
              </a:spcAft>
              <a:buClr>
                <a:srgbClr val="FFFFFF"/>
              </a:buClr>
              <a:buSzPts val="1800"/>
              <a:buNone/>
              <a:defRPr sz="1800" b="0">
                <a:solidFill>
                  <a:srgbClr val="FFFFFF"/>
                </a:solidFill>
              </a:defRPr>
            </a:lvl1pPr>
            <a:lvl2pPr lvl="1">
              <a:spcBef>
                <a:spcPts val="0"/>
              </a:spcBef>
              <a:spcAft>
                <a:spcPts val="0"/>
              </a:spcAft>
              <a:buSzPts val="1100"/>
              <a:buFont typeface="Squada One"/>
              <a:buNone/>
              <a:defRPr>
                <a:latin typeface="Squada One"/>
                <a:ea typeface="Squada One"/>
                <a:cs typeface="Squada One"/>
                <a:sym typeface="Squada One"/>
              </a:defRPr>
            </a:lvl2pPr>
            <a:lvl3pPr lvl="2">
              <a:spcBef>
                <a:spcPts val="0"/>
              </a:spcBef>
              <a:spcAft>
                <a:spcPts val="0"/>
              </a:spcAft>
              <a:buSzPts val="1100"/>
              <a:buFont typeface="Squada One"/>
              <a:buNone/>
              <a:defRPr>
                <a:latin typeface="Squada One"/>
                <a:ea typeface="Squada One"/>
                <a:cs typeface="Squada One"/>
                <a:sym typeface="Squada One"/>
              </a:defRPr>
            </a:lvl3pPr>
            <a:lvl4pPr lvl="3">
              <a:spcBef>
                <a:spcPts val="0"/>
              </a:spcBef>
              <a:spcAft>
                <a:spcPts val="0"/>
              </a:spcAft>
              <a:buSzPts val="1100"/>
              <a:buFont typeface="Squada One"/>
              <a:buNone/>
              <a:defRPr>
                <a:latin typeface="Squada One"/>
                <a:ea typeface="Squada One"/>
                <a:cs typeface="Squada One"/>
                <a:sym typeface="Squada One"/>
              </a:defRPr>
            </a:lvl4pPr>
            <a:lvl5pPr lvl="4">
              <a:spcBef>
                <a:spcPts val="0"/>
              </a:spcBef>
              <a:spcAft>
                <a:spcPts val="0"/>
              </a:spcAft>
              <a:buSzPts val="1100"/>
              <a:buFont typeface="Squada One"/>
              <a:buNone/>
              <a:defRPr>
                <a:latin typeface="Squada One"/>
                <a:ea typeface="Squada One"/>
                <a:cs typeface="Squada One"/>
                <a:sym typeface="Squada One"/>
              </a:defRPr>
            </a:lvl5pPr>
            <a:lvl6pPr lvl="5">
              <a:spcBef>
                <a:spcPts val="0"/>
              </a:spcBef>
              <a:spcAft>
                <a:spcPts val="0"/>
              </a:spcAft>
              <a:buSzPts val="1100"/>
              <a:buFont typeface="Squada One"/>
              <a:buNone/>
              <a:defRPr>
                <a:latin typeface="Squada One"/>
                <a:ea typeface="Squada One"/>
                <a:cs typeface="Squada One"/>
                <a:sym typeface="Squada One"/>
              </a:defRPr>
            </a:lvl6pPr>
            <a:lvl7pPr lvl="6">
              <a:spcBef>
                <a:spcPts val="0"/>
              </a:spcBef>
              <a:spcAft>
                <a:spcPts val="0"/>
              </a:spcAft>
              <a:buSzPts val="1100"/>
              <a:buFont typeface="Squada One"/>
              <a:buNone/>
              <a:defRPr>
                <a:latin typeface="Squada One"/>
                <a:ea typeface="Squada One"/>
                <a:cs typeface="Squada One"/>
                <a:sym typeface="Squada One"/>
              </a:defRPr>
            </a:lvl7pPr>
            <a:lvl8pPr lvl="7">
              <a:spcBef>
                <a:spcPts val="0"/>
              </a:spcBef>
              <a:spcAft>
                <a:spcPts val="0"/>
              </a:spcAft>
              <a:buSzPts val="1100"/>
              <a:buFont typeface="Squada One"/>
              <a:buNone/>
              <a:defRPr>
                <a:latin typeface="Squada One"/>
                <a:ea typeface="Squada One"/>
                <a:cs typeface="Squada One"/>
                <a:sym typeface="Squada One"/>
              </a:defRPr>
            </a:lvl8pPr>
            <a:lvl9pPr lvl="8">
              <a:spcBef>
                <a:spcPts val="0"/>
              </a:spcBef>
              <a:spcAft>
                <a:spcPts val="0"/>
              </a:spcAft>
              <a:buSzPts val="1100"/>
              <a:buFont typeface="Squada One"/>
              <a:buNone/>
              <a:defRPr>
                <a:latin typeface="Squada One"/>
                <a:ea typeface="Squada One"/>
                <a:cs typeface="Squada One"/>
                <a:sym typeface="Squada One"/>
              </a:defRPr>
            </a:lvl9pPr>
          </a:lstStyle>
          <a:p>
            <a:endParaRPr/>
          </a:p>
        </p:txBody>
      </p:sp>
      <p:sp>
        <p:nvSpPr>
          <p:cNvPr id="153" name="Google Shape;153;p14"/>
          <p:cNvSpPr/>
          <p:nvPr/>
        </p:nvSpPr>
        <p:spPr>
          <a:xfrm>
            <a:off x="777400" y="1455325"/>
            <a:ext cx="2422200" cy="3775800"/>
          </a:xfrm>
          <a:prstGeom prst="rect">
            <a:avLst/>
          </a:prstGeom>
          <a:noFill/>
          <a:ln w="28575" cap="flat" cmpd="sng">
            <a:solidFill>
              <a:srgbClr val="FFFFF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154" name="Google Shape;154;p14"/>
          <p:cNvSpPr/>
          <p:nvPr/>
        </p:nvSpPr>
        <p:spPr>
          <a:xfrm>
            <a:off x="3597675" y="-74450"/>
            <a:ext cx="2422200" cy="4425000"/>
          </a:xfrm>
          <a:prstGeom prst="rect">
            <a:avLst/>
          </a:prstGeom>
          <a:noFill/>
          <a:ln w="28575" cap="flat" cmpd="sng">
            <a:solidFill>
              <a:srgbClr val="FFFFF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155" name="Google Shape;155;p14"/>
          <p:cNvSpPr txBox="1">
            <a:spLocks noGrp="1"/>
          </p:cNvSpPr>
          <p:nvPr>
            <p:ph type="subTitle" idx="1"/>
          </p:nvPr>
        </p:nvSpPr>
        <p:spPr>
          <a:xfrm flipH="1">
            <a:off x="825666" y="2286000"/>
            <a:ext cx="2325600" cy="233700"/>
          </a:xfrm>
          <a:prstGeom prst="rect">
            <a:avLst/>
          </a:prstGeom>
        </p:spPr>
        <p:txBody>
          <a:bodyPr spcFirstLastPara="1" wrap="square" lIns="68575" tIns="34275" rIns="68575" bIns="34275" anchor="b" anchorCtr="0">
            <a:noAutofit/>
          </a:bodyPr>
          <a:lstStyle>
            <a:lvl1pPr lvl="0" algn="ctr" rtl="0">
              <a:lnSpc>
                <a:spcPct val="100000"/>
              </a:lnSpc>
              <a:spcBef>
                <a:spcPts val="800"/>
              </a:spcBef>
              <a:spcAft>
                <a:spcPts val="0"/>
              </a:spcAft>
              <a:buClr>
                <a:srgbClr val="FFFFFF"/>
              </a:buClr>
              <a:buSzPts val="1400"/>
              <a:buFont typeface="Squada One"/>
              <a:buNone/>
              <a:defRPr sz="1400">
                <a:solidFill>
                  <a:srgbClr val="FFFFFF"/>
                </a:solidFill>
                <a:latin typeface="Squada One"/>
                <a:ea typeface="Squada One"/>
                <a:cs typeface="Squada One"/>
                <a:sym typeface="Squada One"/>
              </a:defRPr>
            </a:lvl1pPr>
            <a:lvl2pPr lvl="1" algn="ctr" rtl="0">
              <a:lnSpc>
                <a:spcPct val="100000"/>
              </a:lnSpc>
              <a:spcBef>
                <a:spcPts val="400"/>
              </a:spcBef>
              <a:spcAft>
                <a:spcPts val="0"/>
              </a:spcAft>
              <a:buClr>
                <a:srgbClr val="FFFFFF"/>
              </a:buClr>
              <a:buSzPts val="1400"/>
              <a:buFont typeface="Squada One"/>
              <a:buNone/>
              <a:defRPr sz="1400" b="1">
                <a:solidFill>
                  <a:srgbClr val="FFFFFF"/>
                </a:solidFill>
                <a:latin typeface="Squada One"/>
                <a:ea typeface="Squada One"/>
                <a:cs typeface="Squada One"/>
                <a:sym typeface="Squada One"/>
              </a:defRPr>
            </a:lvl2pPr>
            <a:lvl3pPr lvl="2" algn="ctr" rtl="0">
              <a:lnSpc>
                <a:spcPct val="100000"/>
              </a:lnSpc>
              <a:spcBef>
                <a:spcPts val="400"/>
              </a:spcBef>
              <a:spcAft>
                <a:spcPts val="0"/>
              </a:spcAft>
              <a:buClr>
                <a:srgbClr val="FFFFFF"/>
              </a:buClr>
              <a:buSzPts val="1400"/>
              <a:buFont typeface="Squada One"/>
              <a:buNone/>
              <a:defRPr sz="1400" b="1">
                <a:solidFill>
                  <a:srgbClr val="FFFFFF"/>
                </a:solidFill>
                <a:latin typeface="Squada One"/>
                <a:ea typeface="Squada One"/>
                <a:cs typeface="Squada One"/>
                <a:sym typeface="Squada One"/>
              </a:defRPr>
            </a:lvl3pPr>
            <a:lvl4pPr lvl="3" algn="ctr" rtl="0">
              <a:lnSpc>
                <a:spcPct val="100000"/>
              </a:lnSpc>
              <a:spcBef>
                <a:spcPts val="400"/>
              </a:spcBef>
              <a:spcAft>
                <a:spcPts val="0"/>
              </a:spcAft>
              <a:buClr>
                <a:srgbClr val="FFFFFF"/>
              </a:buClr>
              <a:buSzPts val="1400"/>
              <a:buFont typeface="Squada One"/>
              <a:buNone/>
              <a:defRPr sz="1400" b="1">
                <a:solidFill>
                  <a:srgbClr val="FFFFFF"/>
                </a:solidFill>
                <a:latin typeface="Squada One"/>
                <a:ea typeface="Squada One"/>
                <a:cs typeface="Squada One"/>
                <a:sym typeface="Squada One"/>
              </a:defRPr>
            </a:lvl4pPr>
            <a:lvl5pPr lvl="4" algn="ctr" rtl="0">
              <a:lnSpc>
                <a:spcPct val="100000"/>
              </a:lnSpc>
              <a:spcBef>
                <a:spcPts val="400"/>
              </a:spcBef>
              <a:spcAft>
                <a:spcPts val="0"/>
              </a:spcAft>
              <a:buClr>
                <a:srgbClr val="FFFFFF"/>
              </a:buClr>
              <a:buSzPts val="1400"/>
              <a:buFont typeface="Squada One"/>
              <a:buNone/>
              <a:defRPr sz="1400" b="1">
                <a:solidFill>
                  <a:srgbClr val="FFFFFF"/>
                </a:solidFill>
                <a:latin typeface="Squada One"/>
                <a:ea typeface="Squada One"/>
                <a:cs typeface="Squada One"/>
                <a:sym typeface="Squada One"/>
              </a:defRPr>
            </a:lvl5pPr>
            <a:lvl6pPr lvl="5" algn="ctr" rtl="0">
              <a:lnSpc>
                <a:spcPct val="100000"/>
              </a:lnSpc>
              <a:spcBef>
                <a:spcPts val="400"/>
              </a:spcBef>
              <a:spcAft>
                <a:spcPts val="0"/>
              </a:spcAft>
              <a:buClr>
                <a:srgbClr val="FFFFFF"/>
              </a:buClr>
              <a:buSzPts val="1400"/>
              <a:buFont typeface="Squada One"/>
              <a:buNone/>
              <a:defRPr sz="1400" b="1">
                <a:solidFill>
                  <a:srgbClr val="FFFFFF"/>
                </a:solidFill>
                <a:latin typeface="Squada One"/>
                <a:ea typeface="Squada One"/>
                <a:cs typeface="Squada One"/>
                <a:sym typeface="Squada One"/>
              </a:defRPr>
            </a:lvl6pPr>
            <a:lvl7pPr lvl="6" algn="ctr" rtl="0">
              <a:lnSpc>
                <a:spcPct val="100000"/>
              </a:lnSpc>
              <a:spcBef>
                <a:spcPts val="400"/>
              </a:spcBef>
              <a:spcAft>
                <a:spcPts val="0"/>
              </a:spcAft>
              <a:buClr>
                <a:srgbClr val="FFFFFF"/>
              </a:buClr>
              <a:buSzPts val="1400"/>
              <a:buFont typeface="Squada One"/>
              <a:buNone/>
              <a:defRPr sz="1400" b="1">
                <a:solidFill>
                  <a:srgbClr val="FFFFFF"/>
                </a:solidFill>
                <a:latin typeface="Squada One"/>
                <a:ea typeface="Squada One"/>
                <a:cs typeface="Squada One"/>
                <a:sym typeface="Squada One"/>
              </a:defRPr>
            </a:lvl7pPr>
            <a:lvl8pPr lvl="7" algn="ctr" rtl="0">
              <a:lnSpc>
                <a:spcPct val="100000"/>
              </a:lnSpc>
              <a:spcBef>
                <a:spcPts val="400"/>
              </a:spcBef>
              <a:spcAft>
                <a:spcPts val="0"/>
              </a:spcAft>
              <a:buClr>
                <a:srgbClr val="FFFFFF"/>
              </a:buClr>
              <a:buSzPts val="1400"/>
              <a:buFont typeface="Squada One"/>
              <a:buNone/>
              <a:defRPr sz="1400" b="1">
                <a:solidFill>
                  <a:srgbClr val="FFFFFF"/>
                </a:solidFill>
                <a:latin typeface="Squada One"/>
                <a:ea typeface="Squada One"/>
                <a:cs typeface="Squada One"/>
                <a:sym typeface="Squada One"/>
              </a:defRPr>
            </a:lvl8pPr>
            <a:lvl9pPr lvl="8" algn="ctr" rtl="0">
              <a:lnSpc>
                <a:spcPct val="100000"/>
              </a:lnSpc>
              <a:spcBef>
                <a:spcPts val="400"/>
              </a:spcBef>
              <a:spcAft>
                <a:spcPts val="0"/>
              </a:spcAft>
              <a:buClr>
                <a:srgbClr val="FFFFFF"/>
              </a:buClr>
              <a:buSzPts val="1400"/>
              <a:buFont typeface="Squada One"/>
              <a:buNone/>
              <a:defRPr sz="1400" b="1">
                <a:solidFill>
                  <a:srgbClr val="FFFFFF"/>
                </a:solidFill>
                <a:latin typeface="Squada One"/>
                <a:ea typeface="Squada One"/>
                <a:cs typeface="Squada One"/>
                <a:sym typeface="Squada One"/>
              </a:defRPr>
            </a:lvl9pPr>
          </a:lstStyle>
          <a:p>
            <a:endParaRPr/>
          </a:p>
        </p:txBody>
      </p:sp>
      <p:sp>
        <p:nvSpPr>
          <p:cNvPr id="156" name="Google Shape;156;p14"/>
          <p:cNvSpPr txBox="1">
            <a:spLocks noGrp="1"/>
          </p:cNvSpPr>
          <p:nvPr>
            <p:ph type="subTitle" idx="2"/>
          </p:nvPr>
        </p:nvSpPr>
        <p:spPr>
          <a:xfrm>
            <a:off x="922988" y="2567513"/>
            <a:ext cx="2130900" cy="894600"/>
          </a:xfrm>
          <a:prstGeom prst="rect">
            <a:avLst/>
          </a:prstGeom>
        </p:spPr>
        <p:txBody>
          <a:bodyPr spcFirstLastPara="1" wrap="square" lIns="68575" tIns="34275" rIns="68575" bIns="34275" anchor="t" anchorCtr="0">
            <a:noAutofit/>
          </a:bodyPr>
          <a:lstStyle>
            <a:lvl1pPr lvl="0" algn="ctr" rtl="0">
              <a:lnSpc>
                <a:spcPct val="100000"/>
              </a:lnSpc>
              <a:spcBef>
                <a:spcPts val="800"/>
              </a:spcBef>
              <a:spcAft>
                <a:spcPts val="0"/>
              </a:spcAft>
              <a:buClr>
                <a:srgbClr val="FFFFFF"/>
              </a:buClr>
              <a:buSzPts val="1200"/>
              <a:buNone/>
              <a:defRPr sz="1200">
                <a:solidFill>
                  <a:srgbClr val="FFFFFF"/>
                </a:solidFill>
              </a:defRPr>
            </a:lvl1pPr>
            <a:lvl2pPr lvl="1" algn="ctr" rtl="0">
              <a:lnSpc>
                <a:spcPct val="100000"/>
              </a:lnSpc>
              <a:spcBef>
                <a:spcPts val="400"/>
              </a:spcBef>
              <a:spcAft>
                <a:spcPts val="0"/>
              </a:spcAft>
              <a:buClr>
                <a:srgbClr val="FFFFFF"/>
              </a:buClr>
              <a:buSzPts val="1200"/>
              <a:buNone/>
              <a:defRPr sz="1200">
                <a:solidFill>
                  <a:srgbClr val="FFFFFF"/>
                </a:solidFill>
              </a:defRPr>
            </a:lvl2pPr>
            <a:lvl3pPr lvl="2" algn="ctr" rtl="0">
              <a:lnSpc>
                <a:spcPct val="100000"/>
              </a:lnSpc>
              <a:spcBef>
                <a:spcPts val="400"/>
              </a:spcBef>
              <a:spcAft>
                <a:spcPts val="0"/>
              </a:spcAft>
              <a:buClr>
                <a:srgbClr val="FFFFFF"/>
              </a:buClr>
              <a:buSzPts val="1200"/>
              <a:buNone/>
              <a:defRPr sz="1200">
                <a:solidFill>
                  <a:srgbClr val="FFFFFF"/>
                </a:solidFill>
              </a:defRPr>
            </a:lvl3pPr>
            <a:lvl4pPr lvl="3" algn="ctr" rtl="0">
              <a:lnSpc>
                <a:spcPct val="100000"/>
              </a:lnSpc>
              <a:spcBef>
                <a:spcPts val="400"/>
              </a:spcBef>
              <a:spcAft>
                <a:spcPts val="0"/>
              </a:spcAft>
              <a:buClr>
                <a:srgbClr val="FFFFFF"/>
              </a:buClr>
              <a:buSzPts val="1200"/>
              <a:buNone/>
              <a:defRPr sz="1200">
                <a:solidFill>
                  <a:srgbClr val="FFFFFF"/>
                </a:solidFill>
              </a:defRPr>
            </a:lvl4pPr>
            <a:lvl5pPr lvl="4" algn="ctr" rtl="0">
              <a:lnSpc>
                <a:spcPct val="100000"/>
              </a:lnSpc>
              <a:spcBef>
                <a:spcPts val="400"/>
              </a:spcBef>
              <a:spcAft>
                <a:spcPts val="0"/>
              </a:spcAft>
              <a:buClr>
                <a:srgbClr val="FFFFFF"/>
              </a:buClr>
              <a:buSzPts val="1200"/>
              <a:buNone/>
              <a:defRPr sz="1200">
                <a:solidFill>
                  <a:srgbClr val="FFFFFF"/>
                </a:solidFill>
              </a:defRPr>
            </a:lvl5pPr>
            <a:lvl6pPr lvl="5" algn="ctr" rtl="0">
              <a:lnSpc>
                <a:spcPct val="100000"/>
              </a:lnSpc>
              <a:spcBef>
                <a:spcPts val="400"/>
              </a:spcBef>
              <a:spcAft>
                <a:spcPts val="0"/>
              </a:spcAft>
              <a:buClr>
                <a:srgbClr val="FFFFFF"/>
              </a:buClr>
              <a:buSzPts val="1200"/>
              <a:buNone/>
              <a:defRPr sz="1200">
                <a:solidFill>
                  <a:srgbClr val="FFFFFF"/>
                </a:solidFill>
              </a:defRPr>
            </a:lvl6pPr>
            <a:lvl7pPr lvl="6" algn="ctr" rtl="0">
              <a:lnSpc>
                <a:spcPct val="100000"/>
              </a:lnSpc>
              <a:spcBef>
                <a:spcPts val="400"/>
              </a:spcBef>
              <a:spcAft>
                <a:spcPts val="0"/>
              </a:spcAft>
              <a:buClr>
                <a:srgbClr val="FFFFFF"/>
              </a:buClr>
              <a:buSzPts val="1200"/>
              <a:buNone/>
              <a:defRPr sz="1200">
                <a:solidFill>
                  <a:srgbClr val="FFFFFF"/>
                </a:solidFill>
              </a:defRPr>
            </a:lvl7pPr>
            <a:lvl8pPr lvl="7" algn="ctr" rtl="0">
              <a:lnSpc>
                <a:spcPct val="100000"/>
              </a:lnSpc>
              <a:spcBef>
                <a:spcPts val="400"/>
              </a:spcBef>
              <a:spcAft>
                <a:spcPts val="0"/>
              </a:spcAft>
              <a:buClr>
                <a:srgbClr val="FFFFFF"/>
              </a:buClr>
              <a:buSzPts val="1200"/>
              <a:buNone/>
              <a:defRPr sz="1200">
                <a:solidFill>
                  <a:srgbClr val="FFFFFF"/>
                </a:solidFill>
              </a:defRPr>
            </a:lvl8pPr>
            <a:lvl9pPr lvl="8" algn="ctr" rtl="0">
              <a:lnSpc>
                <a:spcPct val="100000"/>
              </a:lnSpc>
              <a:spcBef>
                <a:spcPts val="400"/>
              </a:spcBef>
              <a:spcAft>
                <a:spcPts val="0"/>
              </a:spcAft>
              <a:buClr>
                <a:srgbClr val="FFFFFF"/>
              </a:buClr>
              <a:buSzPts val="1200"/>
              <a:buNone/>
              <a:defRPr sz="1200">
                <a:solidFill>
                  <a:srgbClr val="FFFFFF"/>
                </a:solidFill>
              </a:defRPr>
            </a:lvl9pPr>
          </a:lstStyle>
          <a:p>
            <a:endParaRPr/>
          </a:p>
        </p:txBody>
      </p:sp>
      <p:sp>
        <p:nvSpPr>
          <p:cNvPr id="157" name="Google Shape;157;p14"/>
          <p:cNvSpPr txBox="1">
            <a:spLocks noGrp="1"/>
          </p:cNvSpPr>
          <p:nvPr>
            <p:ph type="subTitle" idx="3"/>
          </p:nvPr>
        </p:nvSpPr>
        <p:spPr>
          <a:xfrm flipH="1">
            <a:off x="3645938" y="2286000"/>
            <a:ext cx="2325600" cy="233700"/>
          </a:xfrm>
          <a:prstGeom prst="rect">
            <a:avLst/>
          </a:prstGeom>
        </p:spPr>
        <p:txBody>
          <a:bodyPr spcFirstLastPara="1" wrap="square" lIns="68575" tIns="34275" rIns="68575" bIns="34275" anchor="b" anchorCtr="0">
            <a:noAutofit/>
          </a:bodyPr>
          <a:lstStyle>
            <a:lvl1pPr lvl="0" algn="ctr" rtl="0">
              <a:lnSpc>
                <a:spcPct val="100000"/>
              </a:lnSpc>
              <a:spcBef>
                <a:spcPts val="800"/>
              </a:spcBef>
              <a:spcAft>
                <a:spcPts val="0"/>
              </a:spcAft>
              <a:buClr>
                <a:srgbClr val="FFFFFF"/>
              </a:buClr>
              <a:buSzPts val="1400"/>
              <a:buFont typeface="Squada One"/>
              <a:buNone/>
              <a:defRPr sz="1400">
                <a:solidFill>
                  <a:srgbClr val="FFFFFF"/>
                </a:solidFill>
                <a:latin typeface="Squada One"/>
                <a:ea typeface="Squada One"/>
                <a:cs typeface="Squada One"/>
                <a:sym typeface="Squada One"/>
              </a:defRPr>
            </a:lvl1pPr>
            <a:lvl2pPr lvl="1" algn="ctr" rtl="0">
              <a:lnSpc>
                <a:spcPct val="100000"/>
              </a:lnSpc>
              <a:spcBef>
                <a:spcPts val="400"/>
              </a:spcBef>
              <a:spcAft>
                <a:spcPts val="0"/>
              </a:spcAft>
              <a:buClr>
                <a:srgbClr val="FFFFFF"/>
              </a:buClr>
              <a:buSzPts val="1400"/>
              <a:buFont typeface="Squada One"/>
              <a:buNone/>
              <a:defRPr sz="1400" b="1">
                <a:solidFill>
                  <a:srgbClr val="FFFFFF"/>
                </a:solidFill>
                <a:latin typeface="Squada One"/>
                <a:ea typeface="Squada One"/>
                <a:cs typeface="Squada One"/>
                <a:sym typeface="Squada One"/>
              </a:defRPr>
            </a:lvl2pPr>
            <a:lvl3pPr lvl="2" algn="ctr" rtl="0">
              <a:lnSpc>
                <a:spcPct val="100000"/>
              </a:lnSpc>
              <a:spcBef>
                <a:spcPts val="400"/>
              </a:spcBef>
              <a:spcAft>
                <a:spcPts val="0"/>
              </a:spcAft>
              <a:buClr>
                <a:srgbClr val="FFFFFF"/>
              </a:buClr>
              <a:buSzPts val="1400"/>
              <a:buFont typeface="Squada One"/>
              <a:buNone/>
              <a:defRPr sz="1400" b="1">
                <a:solidFill>
                  <a:srgbClr val="FFFFFF"/>
                </a:solidFill>
                <a:latin typeface="Squada One"/>
                <a:ea typeface="Squada One"/>
                <a:cs typeface="Squada One"/>
                <a:sym typeface="Squada One"/>
              </a:defRPr>
            </a:lvl3pPr>
            <a:lvl4pPr lvl="3" algn="ctr" rtl="0">
              <a:lnSpc>
                <a:spcPct val="100000"/>
              </a:lnSpc>
              <a:spcBef>
                <a:spcPts val="400"/>
              </a:spcBef>
              <a:spcAft>
                <a:spcPts val="0"/>
              </a:spcAft>
              <a:buClr>
                <a:srgbClr val="FFFFFF"/>
              </a:buClr>
              <a:buSzPts val="1400"/>
              <a:buFont typeface="Squada One"/>
              <a:buNone/>
              <a:defRPr sz="1400" b="1">
                <a:solidFill>
                  <a:srgbClr val="FFFFFF"/>
                </a:solidFill>
                <a:latin typeface="Squada One"/>
                <a:ea typeface="Squada One"/>
                <a:cs typeface="Squada One"/>
                <a:sym typeface="Squada One"/>
              </a:defRPr>
            </a:lvl4pPr>
            <a:lvl5pPr lvl="4" algn="ctr" rtl="0">
              <a:lnSpc>
                <a:spcPct val="100000"/>
              </a:lnSpc>
              <a:spcBef>
                <a:spcPts val="400"/>
              </a:spcBef>
              <a:spcAft>
                <a:spcPts val="0"/>
              </a:spcAft>
              <a:buClr>
                <a:srgbClr val="FFFFFF"/>
              </a:buClr>
              <a:buSzPts val="1400"/>
              <a:buFont typeface="Squada One"/>
              <a:buNone/>
              <a:defRPr sz="1400" b="1">
                <a:solidFill>
                  <a:srgbClr val="FFFFFF"/>
                </a:solidFill>
                <a:latin typeface="Squada One"/>
                <a:ea typeface="Squada One"/>
                <a:cs typeface="Squada One"/>
                <a:sym typeface="Squada One"/>
              </a:defRPr>
            </a:lvl5pPr>
            <a:lvl6pPr lvl="5" algn="ctr" rtl="0">
              <a:lnSpc>
                <a:spcPct val="100000"/>
              </a:lnSpc>
              <a:spcBef>
                <a:spcPts val="400"/>
              </a:spcBef>
              <a:spcAft>
                <a:spcPts val="0"/>
              </a:spcAft>
              <a:buClr>
                <a:srgbClr val="FFFFFF"/>
              </a:buClr>
              <a:buSzPts val="1400"/>
              <a:buFont typeface="Squada One"/>
              <a:buNone/>
              <a:defRPr sz="1400" b="1">
                <a:solidFill>
                  <a:srgbClr val="FFFFFF"/>
                </a:solidFill>
                <a:latin typeface="Squada One"/>
                <a:ea typeface="Squada One"/>
                <a:cs typeface="Squada One"/>
                <a:sym typeface="Squada One"/>
              </a:defRPr>
            </a:lvl6pPr>
            <a:lvl7pPr lvl="6" algn="ctr" rtl="0">
              <a:lnSpc>
                <a:spcPct val="100000"/>
              </a:lnSpc>
              <a:spcBef>
                <a:spcPts val="400"/>
              </a:spcBef>
              <a:spcAft>
                <a:spcPts val="0"/>
              </a:spcAft>
              <a:buClr>
                <a:srgbClr val="FFFFFF"/>
              </a:buClr>
              <a:buSzPts val="1400"/>
              <a:buFont typeface="Squada One"/>
              <a:buNone/>
              <a:defRPr sz="1400" b="1">
                <a:solidFill>
                  <a:srgbClr val="FFFFFF"/>
                </a:solidFill>
                <a:latin typeface="Squada One"/>
                <a:ea typeface="Squada One"/>
                <a:cs typeface="Squada One"/>
                <a:sym typeface="Squada One"/>
              </a:defRPr>
            </a:lvl7pPr>
            <a:lvl8pPr lvl="7" algn="ctr" rtl="0">
              <a:lnSpc>
                <a:spcPct val="100000"/>
              </a:lnSpc>
              <a:spcBef>
                <a:spcPts val="400"/>
              </a:spcBef>
              <a:spcAft>
                <a:spcPts val="0"/>
              </a:spcAft>
              <a:buClr>
                <a:srgbClr val="FFFFFF"/>
              </a:buClr>
              <a:buSzPts val="1400"/>
              <a:buFont typeface="Squada One"/>
              <a:buNone/>
              <a:defRPr sz="1400" b="1">
                <a:solidFill>
                  <a:srgbClr val="FFFFFF"/>
                </a:solidFill>
                <a:latin typeface="Squada One"/>
                <a:ea typeface="Squada One"/>
                <a:cs typeface="Squada One"/>
                <a:sym typeface="Squada One"/>
              </a:defRPr>
            </a:lvl8pPr>
            <a:lvl9pPr lvl="8" algn="ctr" rtl="0">
              <a:lnSpc>
                <a:spcPct val="100000"/>
              </a:lnSpc>
              <a:spcBef>
                <a:spcPts val="400"/>
              </a:spcBef>
              <a:spcAft>
                <a:spcPts val="0"/>
              </a:spcAft>
              <a:buClr>
                <a:srgbClr val="FFFFFF"/>
              </a:buClr>
              <a:buSzPts val="1400"/>
              <a:buFont typeface="Squada One"/>
              <a:buNone/>
              <a:defRPr sz="1400" b="1">
                <a:solidFill>
                  <a:srgbClr val="FFFFFF"/>
                </a:solidFill>
                <a:latin typeface="Squada One"/>
                <a:ea typeface="Squada One"/>
                <a:cs typeface="Squada One"/>
                <a:sym typeface="Squada One"/>
              </a:defRPr>
            </a:lvl9pPr>
          </a:lstStyle>
          <a:p>
            <a:endParaRPr/>
          </a:p>
        </p:txBody>
      </p:sp>
      <p:sp>
        <p:nvSpPr>
          <p:cNvPr id="158" name="Google Shape;158;p14"/>
          <p:cNvSpPr txBox="1">
            <a:spLocks noGrp="1"/>
          </p:cNvSpPr>
          <p:nvPr>
            <p:ph type="subTitle" idx="4"/>
          </p:nvPr>
        </p:nvSpPr>
        <p:spPr>
          <a:xfrm>
            <a:off x="3743190" y="2567513"/>
            <a:ext cx="2130900" cy="894600"/>
          </a:xfrm>
          <a:prstGeom prst="rect">
            <a:avLst/>
          </a:prstGeom>
        </p:spPr>
        <p:txBody>
          <a:bodyPr spcFirstLastPara="1" wrap="square" lIns="68575" tIns="34275" rIns="68575" bIns="34275" anchor="t" anchorCtr="0">
            <a:noAutofit/>
          </a:bodyPr>
          <a:lstStyle>
            <a:lvl1pPr lvl="0" algn="ctr" rtl="0">
              <a:lnSpc>
                <a:spcPct val="100000"/>
              </a:lnSpc>
              <a:spcBef>
                <a:spcPts val="800"/>
              </a:spcBef>
              <a:spcAft>
                <a:spcPts val="0"/>
              </a:spcAft>
              <a:buClr>
                <a:srgbClr val="FFFFFF"/>
              </a:buClr>
              <a:buSzPts val="1200"/>
              <a:buNone/>
              <a:defRPr sz="1200">
                <a:solidFill>
                  <a:srgbClr val="FFFFFF"/>
                </a:solidFill>
              </a:defRPr>
            </a:lvl1pPr>
            <a:lvl2pPr lvl="1" algn="ctr" rtl="0">
              <a:lnSpc>
                <a:spcPct val="100000"/>
              </a:lnSpc>
              <a:spcBef>
                <a:spcPts val="400"/>
              </a:spcBef>
              <a:spcAft>
                <a:spcPts val="0"/>
              </a:spcAft>
              <a:buClr>
                <a:srgbClr val="FFFFFF"/>
              </a:buClr>
              <a:buSzPts val="1200"/>
              <a:buNone/>
              <a:defRPr sz="1200">
                <a:solidFill>
                  <a:srgbClr val="FFFFFF"/>
                </a:solidFill>
              </a:defRPr>
            </a:lvl2pPr>
            <a:lvl3pPr lvl="2" algn="ctr" rtl="0">
              <a:lnSpc>
                <a:spcPct val="100000"/>
              </a:lnSpc>
              <a:spcBef>
                <a:spcPts val="400"/>
              </a:spcBef>
              <a:spcAft>
                <a:spcPts val="0"/>
              </a:spcAft>
              <a:buClr>
                <a:srgbClr val="FFFFFF"/>
              </a:buClr>
              <a:buSzPts val="1200"/>
              <a:buNone/>
              <a:defRPr sz="1200">
                <a:solidFill>
                  <a:srgbClr val="FFFFFF"/>
                </a:solidFill>
              </a:defRPr>
            </a:lvl3pPr>
            <a:lvl4pPr lvl="3" algn="ctr" rtl="0">
              <a:lnSpc>
                <a:spcPct val="100000"/>
              </a:lnSpc>
              <a:spcBef>
                <a:spcPts val="400"/>
              </a:spcBef>
              <a:spcAft>
                <a:spcPts val="0"/>
              </a:spcAft>
              <a:buClr>
                <a:srgbClr val="FFFFFF"/>
              </a:buClr>
              <a:buSzPts val="1200"/>
              <a:buNone/>
              <a:defRPr sz="1200">
                <a:solidFill>
                  <a:srgbClr val="FFFFFF"/>
                </a:solidFill>
              </a:defRPr>
            </a:lvl4pPr>
            <a:lvl5pPr lvl="4" algn="ctr" rtl="0">
              <a:lnSpc>
                <a:spcPct val="100000"/>
              </a:lnSpc>
              <a:spcBef>
                <a:spcPts val="400"/>
              </a:spcBef>
              <a:spcAft>
                <a:spcPts val="0"/>
              </a:spcAft>
              <a:buClr>
                <a:srgbClr val="FFFFFF"/>
              </a:buClr>
              <a:buSzPts val="1200"/>
              <a:buNone/>
              <a:defRPr sz="1200">
                <a:solidFill>
                  <a:srgbClr val="FFFFFF"/>
                </a:solidFill>
              </a:defRPr>
            </a:lvl5pPr>
            <a:lvl6pPr lvl="5" algn="ctr" rtl="0">
              <a:lnSpc>
                <a:spcPct val="100000"/>
              </a:lnSpc>
              <a:spcBef>
                <a:spcPts val="400"/>
              </a:spcBef>
              <a:spcAft>
                <a:spcPts val="0"/>
              </a:spcAft>
              <a:buClr>
                <a:srgbClr val="FFFFFF"/>
              </a:buClr>
              <a:buSzPts val="1200"/>
              <a:buNone/>
              <a:defRPr sz="1200">
                <a:solidFill>
                  <a:srgbClr val="FFFFFF"/>
                </a:solidFill>
              </a:defRPr>
            </a:lvl6pPr>
            <a:lvl7pPr lvl="6" algn="ctr" rtl="0">
              <a:lnSpc>
                <a:spcPct val="100000"/>
              </a:lnSpc>
              <a:spcBef>
                <a:spcPts val="400"/>
              </a:spcBef>
              <a:spcAft>
                <a:spcPts val="0"/>
              </a:spcAft>
              <a:buClr>
                <a:srgbClr val="FFFFFF"/>
              </a:buClr>
              <a:buSzPts val="1200"/>
              <a:buNone/>
              <a:defRPr sz="1200">
                <a:solidFill>
                  <a:srgbClr val="FFFFFF"/>
                </a:solidFill>
              </a:defRPr>
            </a:lvl7pPr>
            <a:lvl8pPr lvl="7" algn="ctr" rtl="0">
              <a:lnSpc>
                <a:spcPct val="100000"/>
              </a:lnSpc>
              <a:spcBef>
                <a:spcPts val="400"/>
              </a:spcBef>
              <a:spcAft>
                <a:spcPts val="0"/>
              </a:spcAft>
              <a:buClr>
                <a:srgbClr val="FFFFFF"/>
              </a:buClr>
              <a:buSzPts val="1200"/>
              <a:buNone/>
              <a:defRPr sz="1200">
                <a:solidFill>
                  <a:srgbClr val="FFFFFF"/>
                </a:solidFill>
              </a:defRPr>
            </a:lvl8pPr>
            <a:lvl9pPr lvl="8" algn="ctr" rtl="0">
              <a:lnSpc>
                <a:spcPct val="100000"/>
              </a:lnSpc>
              <a:spcBef>
                <a:spcPts val="400"/>
              </a:spcBef>
              <a:spcAft>
                <a:spcPts val="0"/>
              </a:spcAft>
              <a:buClr>
                <a:srgbClr val="FFFFFF"/>
              </a:buClr>
              <a:buSzPts val="1200"/>
              <a:buNone/>
              <a:defRPr sz="1200">
                <a:solidFill>
                  <a:srgbClr val="FFFFFF"/>
                </a:solidFill>
              </a:defRPr>
            </a:lvl9pPr>
          </a:lstStyle>
          <a:p>
            <a:endParaRPr/>
          </a:p>
        </p:txBody>
      </p:sp>
      <p:sp>
        <p:nvSpPr>
          <p:cNvPr id="159" name="Google Shape;159;p14"/>
          <p:cNvSpPr/>
          <p:nvPr/>
        </p:nvSpPr>
        <p:spPr>
          <a:xfrm rot="10800000">
            <a:off x="2945906" y="-1824"/>
            <a:ext cx="1729539" cy="652520"/>
          </a:xfrm>
          <a:custGeom>
            <a:avLst/>
            <a:gdLst/>
            <a:ahLst/>
            <a:cxnLst/>
            <a:rect l="l" t="t" r="r" b="b"/>
            <a:pathLst>
              <a:path w="7061" h="2664" extrusionOk="0">
                <a:moveTo>
                  <a:pt x="3349" y="1"/>
                </a:moveTo>
                <a:cubicBezTo>
                  <a:pt x="3178" y="1"/>
                  <a:pt x="3002" y="22"/>
                  <a:pt x="2821" y="69"/>
                </a:cubicBezTo>
                <a:cubicBezTo>
                  <a:pt x="1539" y="399"/>
                  <a:pt x="1197" y="1980"/>
                  <a:pt x="1" y="2664"/>
                </a:cubicBezTo>
                <a:lnTo>
                  <a:pt x="7060" y="2664"/>
                </a:lnTo>
                <a:cubicBezTo>
                  <a:pt x="6171" y="1958"/>
                  <a:pt x="4984" y="1"/>
                  <a:pt x="3349" y="1"/>
                </a:cubicBezTo>
                <a:close/>
              </a:path>
            </a:pathLst>
          </a:custGeom>
          <a:gradFill>
            <a:gsLst>
              <a:gs pos="0">
                <a:schemeClr val="accent1"/>
              </a:gs>
              <a:gs pos="100000">
                <a:schemeClr val="accent2"/>
              </a:gs>
            </a:gsLst>
            <a:path path="circle">
              <a:fillToRect l="50000" t="50000" r="50000" b="50000"/>
            </a:path>
            <a:tileRect/>
          </a:gradFill>
          <a:ln>
            <a:noFill/>
          </a:ln>
          <a:effectLst>
            <a:outerShdw blurRad="128588" dist="66675"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14"/>
          <p:cNvSpPr/>
          <p:nvPr/>
        </p:nvSpPr>
        <p:spPr>
          <a:xfrm rot="10800000">
            <a:off x="0" y="-1825"/>
            <a:ext cx="2705390" cy="1857870"/>
          </a:xfrm>
          <a:custGeom>
            <a:avLst/>
            <a:gdLst/>
            <a:ahLst/>
            <a:cxnLst/>
            <a:rect l="l" t="t" r="r" b="b"/>
            <a:pathLst>
              <a:path w="11045" h="7585" extrusionOk="0">
                <a:moveTo>
                  <a:pt x="8458" y="1"/>
                </a:moveTo>
                <a:cubicBezTo>
                  <a:pt x="6822" y="1"/>
                  <a:pt x="5207" y="190"/>
                  <a:pt x="4379" y="824"/>
                </a:cubicBezTo>
                <a:cubicBezTo>
                  <a:pt x="2329" y="2405"/>
                  <a:pt x="3995" y="4252"/>
                  <a:pt x="3899" y="5491"/>
                </a:cubicBezTo>
                <a:cubicBezTo>
                  <a:pt x="3859" y="6074"/>
                  <a:pt x="3660" y="6253"/>
                  <a:pt x="3384" y="6253"/>
                </a:cubicBezTo>
                <a:cubicBezTo>
                  <a:pt x="3144" y="6253"/>
                  <a:pt x="2845" y="6118"/>
                  <a:pt x="2542" y="5994"/>
                </a:cubicBezTo>
                <a:cubicBezTo>
                  <a:pt x="2208" y="5856"/>
                  <a:pt x="1901" y="5745"/>
                  <a:pt x="1662" y="5745"/>
                </a:cubicBezTo>
                <a:cubicBezTo>
                  <a:pt x="1642" y="5745"/>
                  <a:pt x="1622" y="5746"/>
                  <a:pt x="1602" y="5748"/>
                </a:cubicBezTo>
                <a:cubicBezTo>
                  <a:pt x="385" y="5833"/>
                  <a:pt x="748" y="6848"/>
                  <a:pt x="0" y="7585"/>
                </a:cubicBezTo>
                <a:lnTo>
                  <a:pt x="2553" y="7585"/>
                </a:lnTo>
                <a:cubicBezTo>
                  <a:pt x="2773" y="6492"/>
                  <a:pt x="3631" y="6085"/>
                  <a:pt x="4717" y="6085"/>
                </a:cubicBezTo>
                <a:cubicBezTo>
                  <a:pt x="5638" y="6085"/>
                  <a:pt x="6723" y="6378"/>
                  <a:pt x="7723" y="6794"/>
                </a:cubicBezTo>
                <a:cubicBezTo>
                  <a:pt x="8150" y="6972"/>
                  <a:pt x="8575" y="7068"/>
                  <a:pt x="8966" y="7068"/>
                </a:cubicBezTo>
                <a:cubicBezTo>
                  <a:pt x="10149" y="7068"/>
                  <a:pt x="11031" y="6197"/>
                  <a:pt x="10799" y="4103"/>
                </a:cubicBezTo>
                <a:cubicBezTo>
                  <a:pt x="10735" y="3494"/>
                  <a:pt x="10842" y="3077"/>
                  <a:pt x="11044" y="2768"/>
                </a:cubicBezTo>
                <a:lnTo>
                  <a:pt x="11044" y="130"/>
                </a:lnTo>
                <a:cubicBezTo>
                  <a:pt x="10260" y="58"/>
                  <a:pt x="9356" y="1"/>
                  <a:pt x="8458" y="1"/>
                </a:cubicBezTo>
                <a:close/>
              </a:path>
            </a:pathLst>
          </a:custGeom>
          <a:gradFill>
            <a:gsLst>
              <a:gs pos="0">
                <a:schemeClr val="accent1"/>
              </a:gs>
              <a:gs pos="100000">
                <a:schemeClr val="accent2"/>
              </a:gs>
            </a:gsLst>
            <a:path path="circle">
              <a:fillToRect l="50000" t="50000" r="50000" b="50000"/>
            </a:path>
            <a:tileRect/>
          </a:gradFill>
          <a:ln>
            <a:noFill/>
          </a:ln>
          <a:effectLst>
            <a:outerShdw blurRad="128588" dist="571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4"/>
          <p:cNvSpPr/>
          <p:nvPr/>
        </p:nvSpPr>
        <p:spPr>
          <a:xfrm rot="10800000">
            <a:off x="6" y="-1824"/>
            <a:ext cx="2080052" cy="1179876"/>
          </a:xfrm>
          <a:custGeom>
            <a:avLst/>
            <a:gdLst/>
            <a:ahLst/>
            <a:cxnLst/>
            <a:rect l="l" t="t" r="r" b="b"/>
            <a:pathLst>
              <a:path w="8492" h="4817" extrusionOk="0">
                <a:moveTo>
                  <a:pt x="8491" y="0"/>
                </a:moveTo>
                <a:cubicBezTo>
                  <a:pt x="8289" y="309"/>
                  <a:pt x="8182" y="726"/>
                  <a:pt x="8246" y="1335"/>
                </a:cubicBezTo>
                <a:cubicBezTo>
                  <a:pt x="8478" y="3429"/>
                  <a:pt x="7596" y="4300"/>
                  <a:pt x="6413" y="4300"/>
                </a:cubicBezTo>
                <a:cubicBezTo>
                  <a:pt x="6022" y="4300"/>
                  <a:pt x="5597" y="4204"/>
                  <a:pt x="5170" y="4026"/>
                </a:cubicBezTo>
                <a:cubicBezTo>
                  <a:pt x="4170" y="3610"/>
                  <a:pt x="3085" y="3317"/>
                  <a:pt x="2164" y="3317"/>
                </a:cubicBezTo>
                <a:cubicBezTo>
                  <a:pt x="1078" y="3317"/>
                  <a:pt x="220" y="3724"/>
                  <a:pt x="0" y="4817"/>
                </a:cubicBezTo>
                <a:lnTo>
                  <a:pt x="8491" y="4817"/>
                </a:lnTo>
                <a:lnTo>
                  <a:pt x="8491" y="0"/>
                </a:lnTo>
                <a:close/>
              </a:path>
            </a:pathLst>
          </a:custGeom>
          <a:gradFill>
            <a:gsLst>
              <a:gs pos="0">
                <a:schemeClr val="accent1"/>
              </a:gs>
              <a:gs pos="100000">
                <a:schemeClr val="accent2"/>
              </a:gs>
            </a:gsLst>
            <a:path path="circle">
              <a:fillToRect l="50000" t="50000" r="50000" b="50000"/>
            </a:path>
            <a:tileRect/>
          </a:gradFill>
          <a:ln>
            <a:noFill/>
          </a:ln>
          <a:effectLst>
            <a:outerShdw blurRad="128588" dist="571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4"/>
          <p:cNvSpPr/>
          <p:nvPr/>
        </p:nvSpPr>
        <p:spPr>
          <a:xfrm rot="10800000">
            <a:off x="5" y="3647533"/>
            <a:ext cx="2174355" cy="1494134"/>
          </a:xfrm>
          <a:custGeom>
            <a:avLst/>
            <a:gdLst/>
            <a:ahLst/>
            <a:cxnLst/>
            <a:rect l="l" t="t" r="r" b="b"/>
            <a:pathLst>
              <a:path w="8877" h="6100" extrusionOk="0">
                <a:moveTo>
                  <a:pt x="1" y="0"/>
                </a:moveTo>
                <a:cubicBezTo>
                  <a:pt x="75" y="1410"/>
                  <a:pt x="471" y="2969"/>
                  <a:pt x="1613" y="4102"/>
                </a:cubicBezTo>
                <a:cubicBezTo>
                  <a:pt x="2744" y="5232"/>
                  <a:pt x="4189" y="5276"/>
                  <a:pt x="5547" y="5276"/>
                </a:cubicBezTo>
                <a:cubicBezTo>
                  <a:pt x="5661" y="5276"/>
                  <a:pt x="5775" y="5276"/>
                  <a:pt x="5887" y="5276"/>
                </a:cubicBezTo>
                <a:cubicBezTo>
                  <a:pt x="6942" y="5276"/>
                  <a:pt x="7921" y="5303"/>
                  <a:pt x="8631" y="5864"/>
                </a:cubicBezTo>
                <a:cubicBezTo>
                  <a:pt x="8727" y="5939"/>
                  <a:pt x="8802" y="6014"/>
                  <a:pt x="8876" y="6099"/>
                </a:cubicBezTo>
                <a:lnTo>
                  <a:pt x="8876" y="0"/>
                </a:lnTo>
                <a:close/>
              </a:path>
            </a:pathLst>
          </a:custGeom>
          <a:gradFill>
            <a:gsLst>
              <a:gs pos="0">
                <a:schemeClr val="accent1"/>
              </a:gs>
              <a:gs pos="100000">
                <a:schemeClr val="accent2"/>
              </a:gs>
            </a:gsLst>
            <a:path path="circle">
              <a:fillToRect l="50000" t="50000" r="50000" b="50000"/>
            </a:path>
            <a:tileRect/>
          </a:gradFill>
          <a:ln>
            <a:noFill/>
          </a:ln>
          <a:effectLst>
            <a:outerShdw blurRad="128588" dist="19050" dir="14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4"/>
          <p:cNvSpPr/>
          <p:nvPr/>
        </p:nvSpPr>
        <p:spPr>
          <a:xfrm rot="10800000">
            <a:off x="10" y="742546"/>
            <a:ext cx="1585758" cy="3124945"/>
          </a:xfrm>
          <a:custGeom>
            <a:avLst/>
            <a:gdLst/>
            <a:ahLst/>
            <a:cxnLst/>
            <a:rect l="l" t="t" r="r" b="b"/>
            <a:pathLst>
              <a:path w="6474" h="12758" extrusionOk="0">
                <a:moveTo>
                  <a:pt x="6473" y="0"/>
                </a:moveTo>
                <a:cubicBezTo>
                  <a:pt x="5032" y="523"/>
                  <a:pt x="3664" y="1378"/>
                  <a:pt x="3418" y="2766"/>
                </a:cubicBezTo>
                <a:cubicBezTo>
                  <a:pt x="2991" y="5127"/>
                  <a:pt x="5576" y="6046"/>
                  <a:pt x="5576" y="6964"/>
                </a:cubicBezTo>
                <a:cubicBezTo>
                  <a:pt x="5576" y="7135"/>
                  <a:pt x="5470" y="7198"/>
                  <a:pt x="5291" y="7198"/>
                </a:cubicBezTo>
                <a:cubicBezTo>
                  <a:pt x="4801" y="7198"/>
                  <a:pt x="3760" y="6733"/>
                  <a:pt x="2796" y="6733"/>
                </a:cubicBezTo>
                <a:cubicBezTo>
                  <a:pt x="2197" y="6733"/>
                  <a:pt x="1627" y="6913"/>
                  <a:pt x="1239" y="7498"/>
                </a:cubicBezTo>
                <a:cubicBezTo>
                  <a:pt x="1" y="9367"/>
                  <a:pt x="1891" y="12604"/>
                  <a:pt x="3717" y="12753"/>
                </a:cubicBezTo>
                <a:cubicBezTo>
                  <a:pt x="3761" y="12756"/>
                  <a:pt x="3805" y="12758"/>
                  <a:pt x="3851" y="12758"/>
                </a:cubicBezTo>
                <a:cubicBezTo>
                  <a:pt x="4559" y="12758"/>
                  <a:pt x="5530" y="12381"/>
                  <a:pt x="6473" y="11909"/>
                </a:cubicBezTo>
                <a:lnTo>
                  <a:pt x="6473" y="0"/>
                </a:lnTo>
                <a:close/>
              </a:path>
            </a:pathLst>
          </a:custGeom>
          <a:gradFill>
            <a:gsLst>
              <a:gs pos="0">
                <a:schemeClr val="accent1"/>
              </a:gs>
              <a:gs pos="100000">
                <a:schemeClr val="accent2"/>
              </a:gs>
            </a:gsLst>
            <a:path path="circle">
              <a:fillToRect l="50000" t="50000" r="50000" b="50000"/>
            </a:path>
            <a:tileRect/>
          </a:gradFill>
          <a:ln>
            <a:noFill/>
          </a:ln>
          <a:effectLst>
            <a:outerShdw blurRad="128588" dist="571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IMAGINE + TITLE + SUBTITLE">
  <p:cSld name="2_Diapositiva de título">
    <p:bg>
      <p:bgPr>
        <a:gradFill>
          <a:gsLst>
            <a:gs pos="0">
              <a:schemeClr val="accent1"/>
            </a:gs>
            <a:gs pos="100000">
              <a:schemeClr val="accent2"/>
            </a:gs>
          </a:gsLst>
          <a:path path="circle">
            <a:fillToRect l="50000" t="50000" r="50000" b="50000"/>
          </a:path>
          <a:tileRect/>
        </a:gradFill>
        <a:effectLst/>
      </p:bgPr>
    </p:bg>
    <p:spTree>
      <p:nvGrpSpPr>
        <p:cNvPr id="1" name="Shape 180"/>
        <p:cNvGrpSpPr/>
        <p:nvPr/>
      </p:nvGrpSpPr>
      <p:grpSpPr>
        <a:xfrm>
          <a:off x="0" y="0"/>
          <a:ext cx="0" cy="0"/>
          <a:chOff x="0" y="0"/>
          <a:chExt cx="0" cy="0"/>
        </a:xfrm>
      </p:grpSpPr>
      <p:sp>
        <p:nvSpPr>
          <p:cNvPr id="181" name="Google Shape;181;p16"/>
          <p:cNvSpPr>
            <a:spLocks noGrp="1"/>
          </p:cNvSpPr>
          <p:nvPr>
            <p:ph type="pic" idx="2"/>
          </p:nvPr>
        </p:nvSpPr>
        <p:spPr>
          <a:xfrm>
            <a:off x="0" y="0"/>
            <a:ext cx="4572000" cy="51435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dk1"/>
              </a:buClr>
              <a:buSzPts val="2400"/>
              <a:buFont typeface="Arial"/>
              <a:buNone/>
              <a:defRPr sz="2400" b="0" i="0" u="none" strike="noStrike" cap="none">
                <a:solidFill>
                  <a:schemeClr val="dk1"/>
                </a:solidFill>
                <a:latin typeface="Roboto Light"/>
                <a:ea typeface="Roboto Light"/>
                <a:cs typeface="Roboto Light"/>
                <a:sym typeface="Roboto Light"/>
              </a:defRPr>
            </a:lvl1pPr>
            <a:lvl2pPr marR="0" lvl="1" algn="l" rtl="0">
              <a:lnSpc>
                <a:spcPct val="90000"/>
              </a:lnSpc>
              <a:spcBef>
                <a:spcPts val="400"/>
              </a:spcBef>
              <a:spcAft>
                <a:spcPts val="0"/>
              </a:spcAft>
              <a:buClr>
                <a:schemeClr val="dk1"/>
              </a:buClr>
              <a:buSzPts val="2100"/>
              <a:buFont typeface="Arial"/>
              <a:buNone/>
              <a:defRPr sz="2100" b="0" i="0" u="none" strike="noStrike" cap="none">
                <a:solidFill>
                  <a:schemeClr val="dk1"/>
                </a:solidFill>
                <a:latin typeface="Roboto Light"/>
                <a:ea typeface="Roboto Light"/>
                <a:cs typeface="Roboto Light"/>
                <a:sym typeface="Roboto Light"/>
              </a:defRPr>
            </a:lvl2pPr>
            <a:lvl3pPr marR="0" lvl="2" algn="l" rtl="0">
              <a:lnSpc>
                <a:spcPct val="90000"/>
              </a:lnSpc>
              <a:spcBef>
                <a:spcPts val="400"/>
              </a:spcBef>
              <a:spcAft>
                <a:spcPts val="0"/>
              </a:spcAft>
              <a:buClr>
                <a:schemeClr val="dk1"/>
              </a:buClr>
              <a:buSzPts val="1800"/>
              <a:buFont typeface="Arial"/>
              <a:buNone/>
              <a:defRPr sz="1800" b="0" i="0" u="none" strike="noStrike" cap="none">
                <a:solidFill>
                  <a:schemeClr val="dk1"/>
                </a:solidFill>
                <a:latin typeface="Roboto Light"/>
                <a:ea typeface="Roboto Light"/>
                <a:cs typeface="Roboto Light"/>
                <a:sym typeface="Roboto Light"/>
              </a:defRPr>
            </a:lvl3pPr>
            <a:lvl4pPr marR="0" lvl="3"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Roboto Light"/>
                <a:ea typeface="Roboto Light"/>
                <a:cs typeface="Roboto Light"/>
                <a:sym typeface="Roboto Light"/>
              </a:defRPr>
            </a:lvl4pPr>
            <a:lvl5pPr marR="0" lvl="4"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Roboto Light"/>
                <a:ea typeface="Roboto Light"/>
                <a:cs typeface="Roboto Light"/>
                <a:sym typeface="Roboto Light"/>
              </a:defRPr>
            </a:lvl5pPr>
            <a:lvl6pPr marR="0" lvl="5"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6pPr>
            <a:lvl7pPr marR="0" lvl="6"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7pPr>
            <a:lvl8pPr marR="0" lvl="7"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8pPr>
            <a:lvl9pPr marR="0" lvl="8"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9pPr>
          </a:lstStyle>
          <a:p>
            <a:endParaRPr/>
          </a:p>
        </p:txBody>
      </p:sp>
      <p:sp>
        <p:nvSpPr>
          <p:cNvPr id="182" name="Google Shape;182;p16"/>
          <p:cNvSpPr txBox="1">
            <a:spLocks noGrp="1"/>
          </p:cNvSpPr>
          <p:nvPr>
            <p:ph type="ctrTitle"/>
          </p:nvPr>
        </p:nvSpPr>
        <p:spPr>
          <a:xfrm>
            <a:off x="4190296" y="1801293"/>
            <a:ext cx="2966700" cy="1241700"/>
          </a:xfrm>
          <a:prstGeom prst="rect">
            <a:avLst/>
          </a:prstGeom>
          <a:noFill/>
          <a:ln>
            <a:noFill/>
          </a:ln>
        </p:spPr>
        <p:txBody>
          <a:bodyPr spcFirstLastPara="1" wrap="square" lIns="68575" tIns="34275" rIns="68575" bIns="34275" anchor="b" anchorCtr="0">
            <a:noAutofit/>
          </a:bodyPr>
          <a:lstStyle>
            <a:lvl1pPr lvl="0" algn="r">
              <a:lnSpc>
                <a:spcPct val="90000"/>
              </a:lnSpc>
              <a:spcBef>
                <a:spcPts val="0"/>
              </a:spcBef>
              <a:spcAft>
                <a:spcPts val="0"/>
              </a:spcAft>
              <a:buClr>
                <a:srgbClr val="FFFFFF"/>
              </a:buClr>
              <a:buSzPts val="2100"/>
              <a:buNone/>
              <a:defRPr sz="2100" b="0">
                <a:solidFill>
                  <a:srgbClr val="FFFFFF"/>
                </a:solidFill>
              </a:defRPr>
            </a:lvl1pPr>
            <a:lvl2pPr lvl="1">
              <a:spcBef>
                <a:spcPts val="0"/>
              </a:spcBef>
              <a:spcAft>
                <a:spcPts val="0"/>
              </a:spcAft>
              <a:buClr>
                <a:srgbClr val="FFFFFF"/>
              </a:buClr>
              <a:buSzPts val="1100"/>
              <a:buNone/>
              <a:defRPr b="1">
                <a:solidFill>
                  <a:srgbClr val="FFFFFF"/>
                </a:solidFill>
              </a:defRPr>
            </a:lvl2pPr>
            <a:lvl3pPr lvl="2">
              <a:spcBef>
                <a:spcPts val="0"/>
              </a:spcBef>
              <a:spcAft>
                <a:spcPts val="0"/>
              </a:spcAft>
              <a:buClr>
                <a:srgbClr val="FFFFFF"/>
              </a:buClr>
              <a:buSzPts val="1100"/>
              <a:buNone/>
              <a:defRPr b="1">
                <a:solidFill>
                  <a:srgbClr val="FFFFFF"/>
                </a:solidFill>
              </a:defRPr>
            </a:lvl3pPr>
            <a:lvl4pPr lvl="3">
              <a:spcBef>
                <a:spcPts val="0"/>
              </a:spcBef>
              <a:spcAft>
                <a:spcPts val="0"/>
              </a:spcAft>
              <a:buClr>
                <a:srgbClr val="FFFFFF"/>
              </a:buClr>
              <a:buSzPts val="1100"/>
              <a:buNone/>
              <a:defRPr b="1">
                <a:solidFill>
                  <a:srgbClr val="FFFFFF"/>
                </a:solidFill>
              </a:defRPr>
            </a:lvl4pPr>
            <a:lvl5pPr lvl="4">
              <a:spcBef>
                <a:spcPts val="0"/>
              </a:spcBef>
              <a:spcAft>
                <a:spcPts val="0"/>
              </a:spcAft>
              <a:buClr>
                <a:srgbClr val="FFFFFF"/>
              </a:buClr>
              <a:buSzPts val="1100"/>
              <a:buNone/>
              <a:defRPr b="1">
                <a:solidFill>
                  <a:srgbClr val="FFFFFF"/>
                </a:solidFill>
              </a:defRPr>
            </a:lvl5pPr>
            <a:lvl6pPr lvl="5">
              <a:spcBef>
                <a:spcPts val="0"/>
              </a:spcBef>
              <a:spcAft>
                <a:spcPts val="0"/>
              </a:spcAft>
              <a:buClr>
                <a:srgbClr val="FFFFFF"/>
              </a:buClr>
              <a:buSzPts val="1100"/>
              <a:buNone/>
              <a:defRPr b="1">
                <a:solidFill>
                  <a:srgbClr val="FFFFFF"/>
                </a:solidFill>
              </a:defRPr>
            </a:lvl6pPr>
            <a:lvl7pPr lvl="6">
              <a:spcBef>
                <a:spcPts val="0"/>
              </a:spcBef>
              <a:spcAft>
                <a:spcPts val="0"/>
              </a:spcAft>
              <a:buClr>
                <a:srgbClr val="FFFFFF"/>
              </a:buClr>
              <a:buSzPts val="1100"/>
              <a:buNone/>
              <a:defRPr b="1">
                <a:solidFill>
                  <a:srgbClr val="FFFFFF"/>
                </a:solidFill>
              </a:defRPr>
            </a:lvl7pPr>
            <a:lvl8pPr lvl="7">
              <a:spcBef>
                <a:spcPts val="0"/>
              </a:spcBef>
              <a:spcAft>
                <a:spcPts val="0"/>
              </a:spcAft>
              <a:buClr>
                <a:srgbClr val="FFFFFF"/>
              </a:buClr>
              <a:buSzPts val="1100"/>
              <a:buNone/>
              <a:defRPr b="1">
                <a:solidFill>
                  <a:srgbClr val="FFFFFF"/>
                </a:solidFill>
              </a:defRPr>
            </a:lvl8pPr>
            <a:lvl9pPr lvl="8">
              <a:spcBef>
                <a:spcPts val="0"/>
              </a:spcBef>
              <a:spcAft>
                <a:spcPts val="0"/>
              </a:spcAft>
              <a:buClr>
                <a:srgbClr val="FFFFFF"/>
              </a:buClr>
              <a:buSzPts val="1100"/>
              <a:buNone/>
              <a:defRPr b="1">
                <a:solidFill>
                  <a:srgbClr val="FFFFFF"/>
                </a:solidFill>
              </a:defRPr>
            </a:lvl9pPr>
          </a:lstStyle>
          <a:p>
            <a:endParaRPr/>
          </a:p>
        </p:txBody>
      </p:sp>
      <p:sp>
        <p:nvSpPr>
          <p:cNvPr id="183" name="Google Shape;183;p16"/>
          <p:cNvSpPr txBox="1">
            <a:spLocks noGrp="1"/>
          </p:cNvSpPr>
          <p:nvPr>
            <p:ph type="subTitle" idx="1"/>
          </p:nvPr>
        </p:nvSpPr>
        <p:spPr>
          <a:xfrm>
            <a:off x="4769001" y="3394960"/>
            <a:ext cx="2388000" cy="1004400"/>
          </a:xfrm>
          <a:prstGeom prst="rect">
            <a:avLst/>
          </a:prstGeom>
          <a:noFill/>
          <a:ln>
            <a:noFill/>
          </a:ln>
        </p:spPr>
        <p:txBody>
          <a:bodyPr spcFirstLastPara="1" wrap="square" lIns="68575" tIns="34275" rIns="68575" bIns="34275" anchor="t" anchorCtr="0">
            <a:noAutofit/>
          </a:bodyPr>
          <a:lstStyle>
            <a:lvl1pPr lvl="0" algn="r">
              <a:lnSpc>
                <a:spcPct val="90000"/>
              </a:lnSpc>
              <a:spcBef>
                <a:spcPts val="800"/>
              </a:spcBef>
              <a:spcAft>
                <a:spcPts val="0"/>
              </a:spcAft>
              <a:buClr>
                <a:srgbClr val="FFFFFF"/>
              </a:buClr>
              <a:buSzPts val="1100"/>
              <a:buNone/>
              <a:defRPr sz="1100">
                <a:solidFill>
                  <a:srgbClr val="FFFFFF"/>
                </a:solidFill>
              </a:defRPr>
            </a:lvl1pPr>
            <a:lvl2pPr lvl="1" algn="ctr">
              <a:lnSpc>
                <a:spcPct val="90000"/>
              </a:lnSpc>
              <a:spcBef>
                <a:spcPts val="400"/>
              </a:spcBef>
              <a:spcAft>
                <a:spcPts val="0"/>
              </a:spcAft>
              <a:buClr>
                <a:srgbClr val="FFFFFF"/>
              </a:buClr>
              <a:buSzPts val="1500"/>
              <a:buNone/>
              <a:defRPr sz="1500">
                <a:solidFill>
                  <a:srgbClr val="FFFFFF"/>
                </a:solidFill>
              </a:defRPr>
            </a:lvl2pPr>
            <a:lvl3pPr lvl="2" algn="ctr">
              <a:lnSpc>
                <a:spcPct val="90000"/>
              </a:lnSpc>
              <a:spcBef>
                <a:spcPts val="400"/>
              </a:spcBef>
              <a:spcAft>
                <a:spcPts val="0"/>
              </a:spcAft>
              <a:buClr>
                <a:srgbClr val="FFFFFF"/>
              </a:buClr>
              <a:buSzPts val="1400"/>
              <a:buNone/>
              <a:defRPr sz="1400">
                <a:solidFill>
                  <a:srgbClr val="FFFFFF"/>
                </a:solidFill>
              </a:defRPr>
            </a:lvl3pPr>
            <a:lvl4pPr lvl="3" algn="ctr">
              <a:lnSpc>
                <a:spcPct val="90000"/>
              </a:lnSpc>
              <a:spcBef>
                <a:spcPts val="400"/>
              </a:spcBef>
              <a:spcAft>
                <a:spcPts val="0"/>
              </a:spcAft>
              <a:buClr>
                <a:srgbClr val="FFFFFF"/>
              </a:buClr>
              <a:buSzPts val="1200"/>
              <a:buNone/>
              <a:defRPr sz="1200">
                <a:solidFill>
                  <a:srgbClr val="FFFFFF"/>
                </a:solidFill>
              </a:defRPr>
            </a:lvl4pPr>
            <a:lvl5pPr lvl="4" algn="ctr">
              <a:lnSpc>
                <a:spcPct val="90000"/>
              </a:lnSpc>
              <a:spcBef>
                <a:spcPts val="400"/>
              </a:spcBef>
              <a:spcAft>
                <a:spcPts val="0"/>
              </a:spcAft>
              <a:buClr>
                <a:srgbClr val="FFFFFF"/>
              </a:buClr>
              <a:buSzPts val="1200"/>
              <a:buNone/>
              <a:defRPr sz="1200">
                <a:solidFill>
                  <a:srgbClr val="FFFFFF"/>
                </a:solidFill>
              </a:defRPr>
            </a:lvl5pPr>
            <a:lvl6pPr lvl="5" algn="ctr">
              <a:lnSpc>
                <a:spcPct val="90000"/>
              </a:lnSpc>
              <a:spcBef>
                <a:spcPts val="400"/>
              </a:spcBef>
              <a:spcAft>
                <a:spcPts val="0"/>
              </a:spcAft>
              <a:buClr>
                <a:srgbClr val="FFFFFF"/>
              </a:buClr>
              <a:buSzPts val="1200"/>
              <a:buNone/>
              <a:defRPr sz="1200">
                <a:solidFill>
                  <a:srgbClr val="FFFFFF"/>
                </a:solidFill>
              </a:defRPr>
            </a:lvl6pPr>
            <a:lvl7pPr lvl="6" algn="ctr">
              <a:lnSpc>
                <a:spcPct val="90000"/>
              </a:lnSpc>
              <a:spcBef>
                <a:spcPts val="400"/>
              </a:spcBef>
              <a:spcAft>
                <a:spcPts val="0"/>
              </a:spcAft>
              <a:buClr>
                <a:srgbClr val="FFFFFF"/>
              </a:buClr>
              <a:buSzPts val="1200"/>
              <a:buNone/>
              <a:defRPr sz="1200">
                <a:solidFill>
                  <a:srgbClr val="FFFFFF"/>
                </a:solidFill>
              </a:defRPr>
            </a:lvl7pPr>
            <a:lvl8pPr lvl="7" algn="ctr">
              <a:lnSpc>
                <a:spcPct val="90000"/>
              </a:lnSpc>
              <a:spcBef>
                <a:spcPts val="400"/>
              </a:spcBef>
              <a:spcAft>
                <a:spcPts val="0"/>
              </a:spcAft>
              <a:buClr>
                <a:srgbClr val="FFFFFF"/>
              </a:buClr>
              <a:buSzPts val="1200"/>
              <a:buNone/>
              <a:defRPr sz="1200">
                <a:solidFill>
                  <a:srgbClr val="FFFFFF"/>
                </a:solidFill>
              </a:defRPr>
            </a:lvl8pPr>
            <a:lvl9pPr lvl="8" algn="ctr">
              <a:lnSpc>
                <a:spcPct val="90000"/>
              </a:lnSpc>
              <a:spcBef>
                <a:spcPts val="400"/>
              </a:spcBef>
              <a:spcAft>
                <a:spcPts val="0"/>
              </a:spcAft>
              <a:buClr>
                <a:srgbClr val="FFFFFF"/>
              </a:buClr>
              <a:buSzPts val="1200"/>
              <a:buNone/>
              <a:defRPr sz="1200">
                <a:solidFill>
                  <a:srgbClr val="FFFFFF"/>
                </a:solidFill>
              </a:defRPr>
            </a:lvl9pPr>
          </a:lstStyle>
          <a:p>
            <a:endParaRPr/>
          </a:p>
        </p:txBody>
      </p:sp>
      <p:sp>
        <p:nvSpPr>
          <p:cNvPr id="184" name="Google Shape;184;p16"/>
          <p:cNvSpPr txBox="1"/>
          <p:nvPr/>
        </p:nvSpPr>
        <p:spPr>
          <a:xfrm>
            <a:off x="6772942" y="4670822"/>
            <a:ext cx="2057400" cy="273900"/>
          </a:xfrm>
          <a:prstGeom prst="rect">
            <a:avLst/>
          </a:prstGeom>
          <a:noFill/>
          <a:ln>
            <a:noFill/>
          </a:ln>
        </p:spPr>
        <p:txBody>
          <a:bodyPr spcFirstLastPara="1" wrap="square" lIns="68575" tIns="34275" rIns="68575" bIns="34275" anchor="ctr" anchorCtr="0">
            <a:noAutofit/>
          </a:bodyPr>
          <a:lstStyle/>
          <a:p>
            <a:pPr marL="0" marR="0" lvl="0" indent="0" algn="r" rtl="0">
              <a:spcBef>
                <a:spcPts val="0"/>
              </a:spcBef>
              <a:spcAft>
                <a:spcPts val="0"/>
              </a:spcAft>
              <a:buNone/>
            </a:pPr>
            <a:fld id="{00000000-1234-1234-1234-123412341234}" type="slidenum">
              <a:rPr lang="es-ES" sz="800" b="0" i="0" u="none" strike="noStrike" cap="none">
                <a:solidFill>
                  <a:srgbClr val="FFFFFF"/>
                </a:solidFill>
                <a:latin typeface="Nunito Sans SemiBold"/>
                <a:ea typeface="Nunito Sans SemiBold"/>
                <a:cs typeface="Nunito Sans SemiBold"/>
                <a:sym typeface="Nunito Sans SemiBold"/>
              </a:rPr>
              <a:t>‹Nº›</a:t>
            </a:fld>
            <a:endParaRPr sz="800" b="0" i="0" u="none" strike="noStrike" cap="none">
              <a:solidFill>
                <a:srgbClr val="FFFFFF"/>
              </a:solidFill>
              <a:latin typeface="Nunito Sans SemiBold"/>
              <a:ea typeface="Nunito Sans SemiBold"/>
              <a:cs typeface="Nunito Sans SemiBold"/>
              <a:sym typeface="Nunito Sans SemiBold"/>
            </a:endParaRPr>
          </a:p>
        </p:txBody>
      </p:sp>
      <p:sp>
        <p:nvSpPr>
          <p:cNvPr id="185" name="Google Shape;185;p16"/>
          <p:cNvSpPr/>
          <p:nvPr/>
        </p:nvSpPr>
        <p:spPr>
          <a:xfrm>
            <a:off x="6804150" y="3444550"/>
            <a:ext cx="2335700" cy="1698947"/>
          </a:xfrm>
          <a:custGeom>
            <a:avLst/>
            <a:gdLst/>
            <a:ahLst/>
            <a:cxnLst/>
            <a:rect l="l" t="t" r="r" b="b"/>
            <a:pathLst>
              <a:path w="12402" h="9021" extrusionOk="0">
                <a:moveTo>
                  <a:pt x="8861" y="0"/>
                </a:moveTo>
                <a:cubicBezTo>
                  <a:pt x="7876" y="0"/>
                  <a:pt x="6959" y="246"/>
                  <a:pt x="6345" y="946"/>
                </a:cubicBezTo>
                <a:cubicBezTo>
                  <a:pt x="4765" y="2751"/>
                  <a:pt x="6495" y="4876"/>
                  <a:pt x="6015" y="5667"/>
                </a:cubicBezTo>
                <a:cubicBezTo>
                  <a:pt x="5966" y="5747"/>
                  <a:pt x="5907" y="5783"/>
                  <a:pt x="5838" y="5783"/>
                </a:cubicBezTo>
                <a:cubicBezTo>
                  <a:pt x="5310" y="5783"/>
                  <a:pt x="4210" y="3706"/>
                  <a:pt x="2742" y="3706"/>
                </a:cubicBezTo>
                <a:cubicBezTo>
                  <a:pt x="2513" y="3706"/>
                  <a:pt x="2276" y="3756"/>
                  <a:pt x="2030" y="3872"/>
                </a:cubicBezTo>
                <a:cubicBezTo>
                  <a:pt x="290" y="4694"/>
                  <a:pt x="1" y="7536"/>
                  <a:pt x="877" y="9021"/>
                </a:cubicBezTo>
                <a:lnTo>
                  <a:pt x="9699" y="9021"/>
                </a:lnTo>
                <a:lnTo>
                  <a:pt x="12402" y="7172"/>
                </a:lnTo>
                <a:lnTo>
                  <a:pt x="12402" y="743"/>
                </a:lnTo>
                <a:cubicBezTo>
                  <a:pt x="11419" y="382"/>
                  <a:pt x="10087" y="0"/>
                  <a:pt x="8861" y="0"/>
                </a:cubicBezTo>
                <a:close/>
              </a:path>
            </a:pathLst>
          </a:custGeom>
          <a:gradFill>
            <a:gsLst>
              <a:gs pos="0">
                <a:schemeClr val="accent1"/>
              </a:gs>
              <a:gs pos="100000">
                <a:schemeClr val="accent2"/>
              </a:gs>
            </a:gsLst>
            <a:path path="circle">
              <a:fillToRect l="50000" t="50000" r="50000" b="50000"/>
            </a:path>
            <a:tileRect/>
          </a:gradFill>
          <a:ln>
            <a:noFill/>
          </a:ln>
          <a:effectLst>
            <a:outerShdw blurRad="114300" dist="114300" dir="101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6"/>
          <p:cNvSpPr/>
          <p:nvPr/>
        </p:nvSpPr>
        <p:spPr>
          <a:xfrm>
            <a:off x="8182185" y="1291906"/>
            <a:ext cx="957671" cy="3049103"/>
          </a:xfrm>
          <a:custGeom>
            <a:avLst/>
            <a:gdLst/>
            <a:ahLst/>
            <a:cxnLst/>
            <a:rect l="l" t="t" r="r" b="b"/>
            <a:pathLst>
              <a:path w="5085" h="16190" extrusionOk="0">
                <a:moveTo>
                  <a:pt x="4947" y="1"/>
                </a:moveTo>
                <a:cubicBezTo>
                  <a:pt x="3385" y="1"/>
                  <a:pt x="3531" y="2861"/>
                  <a:pt x="2980" y="4451"/>
                </a:cubicBezTo>
                <a:cubicBezTo>
                  <a:pt x="2201" y="6683"/>
                  <a:pt x="289" y="6405"/>
                  <a:pt x="139" y="7505"/>
                </a:cubicBezTo>
                <a:cubicBezTo>
                  <a:pt x="1" y="8541"/>
                  <a:pt x="1399" y="8424"/>
                  <a:pt x="1646" y="9481"/>
                </a:cubicBezTo>
                <a:cubicBezTo>
                  <a:pt x="1976" y="10891"/>
                  <a:pt x="225" y="11404"/>
                  <a:pt x="919" y="14021"/>
                </a:cubicBezTo>
                <a:cubicBezTo>
                  <a:pt x="1430" y="15932"/>
                  <a:pt x="3731" y="16190"/>
                  <a:pt x="4930" y="16190"/>
                </a:cubicBezTo>
                <a:cubicBezTo>
                  <a:pt x="4984" y="16190"/>
                  <a:pt x="5036" y="16189"/>
                  <a:pt x="5085" y="16189"/>
                </a:cubicBezTo>
                <a:lnTo>
                  <a:pt x="5085" y="8"/>
                </a:lnTo>
                <a:cubicBezTo>
                  <a:pt x="5037" y="3"/>
                  <a:pt x="4992" y="1"/>
                  <a:pt x="4947" y="1"/>
                </a:cubicBezTo>
                <a:close/>
              </a:path>
            </a:pathLst>
          </a:custGeom>
          <a:gradFill>
            <a:gsLst>
              <a:gs pos="0">
                <a:schemeClr val="accent1"/>
              </a:gs>
              <a:gs pos="100000">
                <a:schemeClr val="accent2"/>
              </a:gs>
            </a:gsLst>
            <a:path path="circle">
              <a:fillToRect l="50000" t="50000" r="50000" b="50000"/>
            </a:path>
            <a:tileRect/>
          </a:gradFill>
          <a:ln>
            <a:noFill/>
          </a:ln>
          <a:effectLst>
            <a:outerShdw blurRad="114300" dist="171450" dir="678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6"/>
          <p:cNvSpPr/>
          <p:nvPr/>
        </p:nvSpPr>
        <p:spPr>
          <a:xfrm>
            <a:off x="7417929" y="3930261"/>
            <a:ext cx="1726067" cy="1213238"/>
          </a:xfrm>
          <a:custGeom>
            <a:avLst/>
            <a:gdLst/>
            <a:ahLst/>
            <a:cxnLst/>
            <a:rect l="l" t="t" r="r" b="b"/>
            <a:pathLst>
              <a:path w="9165" h="6442" extrusionOk="0">
                <a:moveTo>
                  <a:pt x="6969" y="1"/>
                </a:moveTo>
                <a:cubicBezTo>
                  <a:pt x="6062" y="1"/>
                  <a:pt x="5147" y="144"/>
                  <a:pt x="4475" y="589"/>
                </a:cubicBezTo>
                <a:cubicBezTo>
                  <a:pt x="2531" y="1870"/>
                  <a:pt x="3909" y="3622"/>
                  <a:pt x="3749" y="4722"/>
                </a:cubicBezTo>
                <a:cubicBezTo>
                  <a:pt x="3673" y="5214"/>
                  <a:pt x="3499" y="5372"/>
                  <a:pt x="3271" y="5372"/>
                </a:cubicBezTo>
                <a:cubicBezTo>
                  <a:pt x="3050" y="5372"/>
                  <a:pt x="2779" y="5222"/>
                  <a:pt x="2499" y="5085"/>
                </a:cubicBezTo>
                <a:cubicBezTo>
                  <a:pt x="2179" y="4935"/>
                  <a:pt x="1890" y="4807"/>
                  <a:pt x="1676" y="4807"/>
                </a:cubicBezTo>
                <a:cubicBezTo>
                  <a:pt x="523" y="4818"/>
                  <a:pt x="865" y="5844"/>
                  <a:pt x="0" y="6442"/>
                </a:cubicBezTo>
                <a:lnTo>
                  <a:pt x="9164" y="6442"/>
                </a:lnTo>
                <a:lnTo>
                  <a:pt x="9164" y="225"/>
                </a:lnTo>
                <a:cubicBezTo>
                  <a:pt x="8551" y="111"/>
                  <a:pt x="7763" y="1"/>
                  <a:pt x="6969" y="1"/>
                </a:cubicBezTo>
                <a:close/>
              </a:path>
            </a:pathLst>
          </a:custGeom>
          <a:gradFill>
            <a:gsLst>
              <a:gs pos="0">
                <a:schemeClr val="accent1"/>
              </a:gs>
              <a:gs pos="100000">
                <a:schemeClr val="accent2"/>
              </a:gs>
            </a:gsLst>
            <a:path path="circle">
              <a:fillToRect l="50000" t="50000" r="50000" b="50000"/>
            </a:path>
            <a:tileRect/>
          </a:gradFill>
          <a:ln>
            <a:noFill/>
          </a:ln>
          <a:effectLst>
            <a:outerShdw blurRad="114300" dist="114300" dir="101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6"/>
          <p:cNvSpPr/>
          <p:nvPr/>
        </p:nvSpPr>
        <p:spPr>
          <a:xfrm>
            <a:off x="4678424" y="4546187"/>
            <a:ext cx="2633077" cy="523188"/>
          </a:xfrm>
          <a:custGeom>
            <a:avLst/>
            <a:gdLst/>
            <a:ahLst/>
            <a:cxnLst/>
            <a:rect l="l" t="t" r="r" b="b"/>
            <a:pathLst>
              <a:path w="13981" h="2778" extrusionOk="0">
                <a:moveTo>
                  <a:pt x="10490" y="1"/>
                </a:moveTo>
                <a:cubicBezTo>
                  <a:pt x="10379" y="1"/>
                  <a:pt x="10264" y="11"/>
                  <a:pt x="10147" y="32"/>
                </a:cubicBezTo>
                <a:cubicBezTo>
                  <a:pt x="8636" y="312"/>
                  <a:pt x="8469" y="2288"/>
                  <a:pt x="6274" y="2288"/>
                </a:cubicBezTo>
                <a:cubicBezTo>
                  <a:pt x="6032" y="2288"/>
                  <a:pt x="5765" y="2264"/>
                  <a:pt x="5469" y="2211"/>
                </a:cubicBezTo>
                <a:cubicBezTo>
                  <a:pt x="4760" y="2083"/>
                  <a:pt x="4104" y="2026"/>
                  <a:pt x="3496" y="2026"/>
                </a:cubicBezTo>
                <a:cubicBezTo>
                  <a:pt x="2079" y="2026"/>
                  <a:pt x="927" y="2336"/>
                  <a:pt x="0" y="2778"/>
                </a:cubicBezTo>
                <a:lnTo>
                  <a:pt x="13981" y="2778"/>
                </a:lnTo>
                <a:cubicBezTo>
                  <a:pt x="13179" y="2286"/>
                  <a:pt x="12171" y="1"/>
                  <a:pt x="10490" y="1"/>
                </a:cubicBezTo>
                <a:close/>
              </a:path>
            </a:pathLst>
          </a:custGeom>
          <a:gradFill>
            <a:gsLst>
              <a:gs pos="0">
                <a:schemeClr val="accent1"/>
              </a:gs>
              <a:gs pos="100000">
                <a:schemeClr val="accent2"/>
              </a:gs>
            </a:gsLst>
            <a:path path="circle">
              <a:fillToRect l="50000" t="50000" r="50000" b="50000"/>
            </a:path>
            <a:tileRect/>
          </a:gradFill>
          <a:ln>
            <a:noFill/>
          </a:ln>
          <a:effectLst>
            <a:outerShdw blurRad="114300" dist="133350" dir="1146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6"/>
          <p:cNvSpPr/>
          <p:nvPr/>
        </p:nvSpPr>
        <p:spPr>
          <a:xfrm>
            <a:off x="0" y="2124503"/>
            <a:ext cx="643947" cy="2409965"/>
          </a:xfrm>
          <a:custGeom>
            <a:avLst/>
            <a:gdLst/>
            <a:ahLst/>
            <a:cxnLst/>
            <a:rect l="l" t="t" r="r" b="b"/>
            <a:pathLst>
              <a:path w="2629" h="9839" extrusionOk="0">
                <a:moveTo>
                  <a:pt x="1" y="1"/>
                </a:moveTo>
                <a:lnTo>
                  <a:pt x="1" y="9838"/>
                </a:lnTo>
                <a:cubicBezTo>
                  <a:pt x="2575" y="7531"/>
                  <a:pt x="2628" y="5640"/>
                  <a:pt x="289" y="589"/>
                </a:cubicBezTo>
                <a:cubicBezTo>
                  <a:pt x="204" y="385"/>
                  <a:pt x="97" y="193"/>
                  <a:pt x="1" y="1"/>
                </a:cubicBezTo>
                <a:close/>
              </a:path>
            </a:pathLst>
          </a:custGeom>
          <a:gradFill>
            <a:gsLst>
              <a:gs pos="0">
                <a:schemeClr val="accent1"/>
              </a:gs>
              <a:gs pos="100000">
                <a:schemeClr val="accent2"/>
              </a:gs>
            </a:gsLst>
            <a:path path="circle">
              <a:fillToRect l="50000" t="50000" r="50000" b="50000"/>
            </a:path>
            <a:tileRect/>
          </a:gradFill>
          <a:ln>
            <a:noFill/>
          </a:ln>
          <a:effectLst>
            <a:outerShdw blurRad="114300" dist="247650" dir="1626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6"/>
          <p:cNvSpPr/>
          <p:nvPr/>
        </p:nvSpPr>
        <p:spPr>
          <a:xfrm>
            <a:off x="0" y="3075"/>
            <a:ext cx="1944089" cy="1397138"/>
          </a:xfrm>
          <a:custGeom>
            <a:avLst/>
            <a:gdLst/>
            <a:ahLst/>
            <a:cxnLst/>
            <a:rect l="l" t="t" r="r" b="b"/>
            <a:pathLst>
              <a:path w="7937" h="5704" extrusionOk="0">
                <a:moveTo>
                  <a:pt x="1" y="0"/>
                </a:moveTo>
                <a:lnTo>
                  <a:pt x="1" y="5704"/>
                </a:lnTo>
                <a:cubicBezTo>
                  <a:pt x="214" y="5533"/>
                  <a:pt x="482" y="5362"/>
                  <a:pt x="823" y="5191"/>
                </a:cubicBezTo>
                <a:cubicBezTo>
                  <a:pt x="3312" y="3898"/>
                  <a:pt x="620" y="1677"/>
                  <a:pt x="2062" y="620"/>
                </a:cubicBezTo>
                <a:cubicBezTo>
                  <a:pt x="2291" y="452"/>
                  <a:pt x="2522" y="383"/>
                  <a:pt x="2754" y="383"/>
                </a:cubicBezTo>
                <a:cubicBezTo>
                  <a:pt x="3797" y="383"/>
                  <a:pt x="4869" y="1766"/>
                  <a:pt x="5903" y="1766"/>
                </a:cubicBezTo>
                <a:cubicBezTo>
                  <a:pt x="6091" y="1766"/>
                  <a:pt x="6278" y="1720"/>
                  <a:pt x="6463" y="1613"/>
                </a:cubicBezTo>
                <a:cubicBezTo>
                  <a:pt x="7040" y="1282"/>
                  <a:pt x="7488" y="620"/>
                  <a:pt x="7937" y="0"/>
                </a:cubicBezTo>
                <a:close/>
              </a:path>
            </a:pathLst>
          </a:custGeom>
          <a:gradFill>
            <a:gsLst>
              <a:gs pos="0">
                <a:schemeClr val="accent1"/>
              </a:gs>
              <a:gs pos="100000">
                <a:schemeClr val="accent2"/>
              </a:gs>
            </a:gsLst>
            <a:path path="circle">
              <a:fillToRect l="50000" t="50000" r="50000" b="50000"/>
            </a:path>
            <a:tileRect/>
          </a:gradFill>
          <a:ln>
            <a:noFill/>
          </a:ln>
          <a:effectLst>
            <a:outerShdw blurRad="114300" dist="76200" dir="14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6"/>
          <p:cNvSpPr/>
          <p:nvPr/>
        </p:nvSpPr>
        <p:spPr>
          <a:xfrm>
            <a:off x="4926743" y="0"/>
            <a:ext cx="2319503" cy="682705"/>
          </a:xfrm>
          <a:custGeom>
            <a:avLst/>
            <a:gdLst/>
            <a:ahLst/>
            <a:cxnLst/>
            <a:rect l="l" t="t" r="r" b="b"/>
            <a:pathLst>
              <a:path w="12316" h="3625" extrusionOk="0">
                <a:moveTo>
                  <a:pt x="1" y="0"/>
                </a:moveTo>
                <a:cubicBezTo>
                  <a:pt x="972" y="1325"/>
                  <a:pt x="1784" y="3162"/>
                  <a:pt x="3803" y="3556"/>
                </a:cubicBezTo>
                <a:cubicBezTo>
                  <a:pt x="4037" y="3602"/>
                  <a:pt x="4281" y="3624"/>
                  <a:pt x="4533" y="3624"/>
                </a:cubicBezTo>
                <a:cubicBezTo>
                  <a:pt x="7086" y="3624"/>
                  <a:pt x="10439" y="1409"/>
                  <a:pt x="12315" y="0"/>
                </a:cubicBezTo>
                <a:close/>
              </a:path>
            </a:pathLst>
          </a:custGeom>
          <a:gradFill>
            <a:gsLst>
              <a:gs pos="0">
                <a:schemeClr val="accent1"/>
              </a:gs>
              <a:gs pos="100000">
                <a:schemeClr val="accent2"/>
              </a:gs>
            </a:gsLst>
            <a:path path="circle">
              <a:fillToRect l="50000" t="50000" r="50000" b="50000"/>
            </a:path>
            <a:tileRect/>
          </a:gradFill>
          <a:ln>
            <a:noFill/>
          </a:ln>
          <a:effectLst>
            <a:outerShdw blurRad="114300" dist="123825" dir="14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6"/>
          <p:cNvSpPr/>
          <p:nvPr/>
        </p:nvSpPr>
        <p:spPr>
          <a:xfrm>
            <a:off x="5913146" y="0"/>
            <a:ext cx="3226701" cy="1925135"/>
          </a:xfrm>
          <a:custGeom>
            <a:avLst/>
            <a:gdLst/>
            <a:ahLst/>
            <a:cxnLst/>
            <a:rect l="l" t="t" r="r" b="b"/>
            <a:pathLst>
              <a:path w="17133" h="10222" extrusionOk="0">
                <a:moveTo>
                  <a:pt x="1" y="0"/>
                </a:moveTo>
                <a:cubicBezTo>
                  <a:pt x="1570" y="662"/>
                  <a:pt x="3419" y="1313"/>
                  <a:pt x="4529" y="1313"/>
                </a:cubicBezTo>
                <a:cubicBezTo>
                  <a:pt x="6373" y="1313"/>
                  <a:pt x="7673" y="389"/>
                  <a:pt x="8664" y="389"/>
                </a:cubicBezTo>
                <a:cubicBezTo>
                  <a:pt x="8844" y="389"/>
                  <a:pt x="9014" y="419"/>
                  <a:pt x="9175" y="491"/>
                </a:cubicBezTo>
                <a:cubicBezTo>
                  <a:pt x="9699" y="726"/>
                  <a:pt x="9773" y="1292"/>
                  <a:pt x="9272" y="3204"/>
                </a:cubicBezTo>
                <a:cubicBezTo>
                  <a:pt x="9120" y="3797"/>
                  <a:pt x="9438" y="3990"/>
                  <a:pt x="9926" y="3990"/>
                </a:cubicBezTo>
                <a:cubicBezTo>
                  <a:pt x="10748" y="3990"/>
                  <a:pt x="12054" y="3444"/>
                  <a:pt x="12422" y="3343"/>
                </a:cubicBezTo>
                <a:cubicBezTo>
                  <a:pt x="12696" y="3268"/>
                  <a:pt x="13011" y="3218"/>
                  <a:pt x="13322" y="3218"/>
                </a:cubicBezTo>
                <a:cubicBezTo>
                  <a:pt x="13811" y="3218"/>
                  <a:pt x="14288" y="3343"/>
                  <a:pt x="14569" y="3696"/>
                </a:cubicBezTo>
                <a:cubicBezTo>
                  <a:pt x="15626" y="5041"/>
                  <a:pt x="15488" y="6815"/>
                  <a:pt x="15744" y="8064"/>
                </a:cubicBezTo>
                <a:cubicBezTo>
                  <a:pt x="16011" y="9324"/>
                  <a:pt x="16513" y="9976"/>
                  <a:pt x="17133" y="10221"/>
                </a:cubicBezTo>
                <a:lnTo>
                  <a:pt x="17133" y="0"/>
                </a:lnTo>
                <a:close/>
              </a:path>
            </a:pathLst>
          </a:custGeom>
          <a:gradFill>
            <a:gsLst>
              <a:gs pos="0">
                <a:schemeClr val="accent1"/>
              </a:gs>
              <a:gs pos="100000">
                <a:schemeClr val="accent2"/>
              </a:gs>
            </a:gsLst>
            <a:path path="circle">
              <a:fillToRect l="50000" t="50000" r="50000" b="50000"/>
            </a:path>
            <a:tileRect/>
          </a:gradFill>
          <a:ln>
            <a:noFill/>
          </a:ln>
          <a:effectLst>
            <a:outerShdw blurRad="114300" dist="123825" dir="14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IG TITLE 1">
  <p:cSld name="3_Diapositiva de título_1">
    <p:bg>
      <p:bgPr>
        <a:gradFill>
          <a:gsLst>
            <a:gs pos="0">
              <a:schemeClr val="accent1"/>
            </a:gs>
            <a:gs pos="100000">
              <a:schemeClr val="accent2"/>
            </a:gs>
          </a:gsLst>
          <a:path path="circle">
            <a:fillToRect l="50000" t="50000" r="50000" b="50000"/>
          </a:path>
          <a:tileRect/>
        </a:gradFill>
        <a:effectLst/>
      </p:bgPr>
    </p:bg>
    <p:spTree>
      <p:nvGrpSpPr>
        <p:cNvPr id="1" name="Shape 193"/>
        <p:cNvGrpSpPr/>
        <p:nvPr/>
      </p:nvGrpSpPr>
      <p:grpSpPr>
        <a:xfrm>
          <a:off x="0" y="0"/>
          <a:ext cx="0" cy="0"/>
          <a:chOff x="0" y="0"/>
          <a:chExt cx="0" cy="0"/>
        </a:xfrm>
      </p:grpSpPr>
      <p:sp>
        <p:nvSpPr>
          <p:cNvPr id="194" name="Google Shape;194;p17"/>
          <p:cNvSpPr/>
          <p:nvPr/>
        </p:nvSpPr>
        <p:spPr>
          <a:xfrm>
            <a:off x="0" y="3475"/>
            <a:ext cx="9144000" cy="5136600"/>
          </a:xfrm>
          <a:prstGeom prst="rect">
            <a:avLst/>
          </a:prstGeom>
          <a:solidFill>
            <a:srgbClr val="FFFFFF">
              <a:alpha val="31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7"/>
          <p:cNvSpPr txBox="1">
            <a:spLocks noGrp="1"/>
          </p:cNvSpPr>
          <p:nvPr>
            <p:ph type="ctrTitle"/>
          </p:nvPr>
        </p:nvSpPr>
        <p:spPr>
          <a:xfrm>
            <a:off x="1079400" y="1222075"/>
            <a:ext cx="3287100" cy="2699400"/>
          </a:xfrm>
          <a:prstGeom prst="rect">
            <a:avLst/>
          </a:prstGeom>
          <a:noFill/>
          <a:ln>
            <a:noFill/>
          </a:ln>
        </p:spPr>
        <p:txBody>
          <a:bodyPr spcFirstLastPara="1" wrap="square" lIns="68575" tIns="34275" rIns="68575" bIns="34275" anchor="ctr" anchorCtr="0">
            <a:noAutofit/>
          </a:bodyPr>
          <a:lstStyle>
            <a:lvl1pPr lvl="0" rtl="0">
              <a:lnSpc>
                <a:spcPct val="90000"/>
              </a:lnSpc>
              <a:spcBef>
                <a:spcPts val="0"/>
              </a:spcBef>
              <a:spcAft>
                <a:spcPts val="0"/>
              </a:spcAft>
              <a:buClr>
                <a:srgbClr val="FFFFFF"/>
              </a:buClr>
              <a:buSzPts val="4800"/>
              <a:buNone/>
              <a:defRPr sz="4800" b="0">
                <a:solidFill>
                  <a:srgbClr val="FFFFFF"/>
                </a:solidFill>
              </a:defRPr>
            </a:lvl1pPr>
            <a:lvl2pPr lvl="1" rtl="0">
              <a:spcBef>
                <a:spcPts val="0"/>
              </a:spcBef>
              <a:spcAft>
                <a:spcPts val="0"/>
              </a:spcAft>
              <a:buClr>
                <a:srgbClr val="D9D9D9"/>
              </a:buClr>
              <a:buSzPts val="4800"/>
              <a:buNone/>
              <a:defRPr sz="4800">
                <a:solidFill>
                  <a:srgbClr val="D9D9D9"/>
                </a:solidFill>
              </a:defRPr>
            </a:lvl2pPr>
            <a:lvl3pPr lvl="2" rtl="0">
              <a:spcBef>
                <a:spcPts val="0"/>
              </a:spcBef>
              <a:spcAft>
                <a:spcPts val="0"/>
              </a:spcAft>
              <a:buClr>
                <a:srgbClr val="D9D9D9"/>
              </a:buClr>
              <a:buSzPts val="4800"/>
              <a:buNone/>
              <a:defRPr sz="4800">
                <a:solidFill>
                  <a:srgbClr val="D9D9D9"/>
                </a:solidFill>
              </a:defRPr>
            </a:lvl3pPr>
            <a:lvl4pPr lvl="3" rtl="0">
              <a:spcBef>
                <a:spcPts val="0"/>
              </a:spcBef>
              <a:spcAft>
                <a:spcPts val="0"/>
              </a:spcAft>
              <a:buClr>
                <a:srgbClr val="D9D9D9"/>
              </a:buClr>
              <a:buSzPts val="4800"/>
              <a:buNone/>
              <a:defRPr sz="4800">
                <a:solidFill>
                  <a:srgbClr val="D9D9D9"/>
                </a:solidFill>
              </a:defRPr>
            </a:lvl4pPr>
            <a:lvl5pPr lvl="4" rtl="0">
              <a:spcBef>
                <a:spcPts val="0"/>
              </a:spcBef>
              <a:spcAft>
                <a:spcPts val="0"/>
              </a:spcAft>
              <a:buClr>
                <a:srgbClr val="D9D9D9"/>
              </a:buClr>
              <a:buSzPts val="4800"/>
              <a:buNone/>
              <a:defRPr sz="4800">
                <a:solidFill>
                  <a:srgbClr val="D9D9D9"/>
                </a:solidFill>
              </a:defRPr>
            </a:lvl5pPr>
            <a:lvl6pPr lvl="5" rtl="0">
              <a:spcBef>
                <a:spcPts val="0"/>
              </a:spcBef>
              <a:spcAft>
                <a:spcPts val="0"/>
              </a:spcAft>
              <a:buClr>
                <a:srgbClr val="D9D9D9"/>
              </a:buClr>
              <a:buSzPts val="4800"/>
              <a:buNone/>
              <a:defRPr sz="4800">
                <a:solidFill>
                  <a:srgbClr val="D9D9D9"/>
                </a:solidFill>
              </a:defRPr>
            </a:lvl6pPr>
            <a:lvl7pPr lvl="6" rtl="0">
              <a:spcBef>
                <a:spcPts val="0"/>
              </a:spcBef>
              <a:spcAft>
                <a:spcPts val="0"/>
              </a:spcAft>
              <a:buClr>
                <a:srgbClr val="D9D9D9"/>
              </a:buClr>
              <a:buSzPts val="4800"/>
              <a:buNone/>
              <a:defRPr sz="4800">
                <a:solidFill>
                  <a:srgbClr val="D9D9D9"/>
                </a:solidFill>
              </a:defRPr>
            </a:lvl7pPr>
            <a:lvl8pPr lvl="7" rtl="0">
              <a:spcBef>
                <a:spcPts val="0"/>
              </a:spcBef>
              <a:spcAft>
                <a:spcPts val="0"/>
              </a:spcAft>
              <a:buClr>
                <a:srgbClr val="D9D9D9"/>
              </a:buClr>
              <a:buSzPts val="4800"/>
              <a:buNone/>
              <a:defRPr sz="4800">
                <a:solidFill>
                  <a:srgbClr val="D9D9D9"/>
                </a:solidFill>
              </a:defRPr>
            </a:lvl8pPr>
            <a:lvl9pPr lvl="8" rtl="0">
              <a:spcBef>
                <a:spcPts val="0"/>
              </a:spcBef>
              <a:spcAft>
                <a:spcPts val="0"/>
              </a:spcAft>
              <a:buClr>
                <a:srgbClr val="D9D9D9"/>
              </a:buClr>
              <a:buSzPts val="4800"/>
              <a:buNone/>
              <a:defRPr sz="4800">
                <a:solidFill>
                  <a:srgbClr val="D9D9D9"/>
                </a:solidFil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 SUBTITLE">
  <p:cSld name="4_Diapositiva de título">
    <p:bg>
      <p:bgPr>
        <a:gradFill>
          <a:gsLst>
            <a:gs pos="0">
              <a:schemeClr val="accent1"/>
            </a:gs>
            <a:gs pos="100000">
              <a:schemeClr val="accent2"/>
            </a:gs>
          </a:gsLst>
          <a:path path="circle">
            <a:fillToRect l="50000" t="50000" r="50000" b="50000"/>
          </a:path>
          <a:tileRect/>
        </a:gradFill>
        <a:effectLst/>
      </p:bgPr>
    </p:bg>
    <p:spTree>
      <p:nvGrpSpPr>
        <p:cNvPr id="1" name="Shape 196"/>
        <p:cNvGrpSpPr/>
        <p:nvPr/>
      </p:nvGrpSpPr>
      <p:grpSpPr>
        <a:xfrm>
          <a:off x="0" y="0"/>
          <a:ext cx="0" cy="0"/>
          <a:chOff x="0" y="0"/>
          <a:chExt cx="0" cy="0"/>
        </a:xfrm>
      </p:grpSpPr>
      <p:sp>
        <p:nvSpPr>
          <p:cNvPr id="197" name="Google Shape;197;p18"/>
          <p:cNvSpPr/>
          <p:nvPr/>
        </p:nvSpPr>
        <p:spPr>
          <a:xfrm flipH="1">
            <a:off x="1028325" y="399713"/>
            <a:ext cx="7083900" cy="4344000"/>
          </a:xfrm>
          <a:prstGeom prst="rect">
            <a:avLst/>
          </a:prstGeom>
          <a:noFill/>
          <a:ln w="38100" cap="flat" cmpd="sng">
            <a:solidFill>
              <a:srgbClr val="FFFFFF"/>
            </a:solidFill>
            <a:prstDash val="solid"/>
            <a:round/>
            <a:headEnd type="none" w="sm" len="sm"/>
            <a:tailEnd type="none" w="sm" len="sm"/>
          </a:ln>
        </p:spPr>
        <p:txBody>
          <a:bodyPr spcFirstLastPara="1" wrap="square" lIns="68575" tIns="68575" rIns="68575" bIns="68575" anchor="ctr" anchorCtr="0">
            <a:noAutofit/>
          </a:bodyPr>
          <a:lstStyle/>
          <a:p>
            <a:pPr marL="0" lvl="0" indent="0" algn="r" rtl="0">
              <a:spcBef>
                <a:spcPts val="0"/>
              </a:spcBef>
              <a:spcAft>
                <a:spcPts val="0"/>
              </a:spcAft>
              <a:buNone/>
            </a:pPr>
            <a:endParaRPr sz="1100">
              <a:solidFill>
                <a:srgbClr val="434343"/>
              </a:solidFill>
            </a:endParaRPr>
          </a:p>
        </p:txBody>
      </p:sp>
      <p:sp>
        <p:nvSpPr>
          <p:cNvPr id="198" name="Google Shape;198;p18"/>
          <p:cNvSpPr txBox="1">
            <a:spLocks noGrp="1"/>
          </p:cNvSpPr>
          <p:nvPr>
            <p:ph type="ctrTitle"/>
          </p:nvPr>
        </p:nvSpPr>
        <p:spPr>
          <a:xfrm>
            <a:off x="1709636" y="1515646"/>
            <a:ext cx="5724600" cy="1241700"/>
          </a:xfrm>
          <a:prstGeom prst="rect">
            <a:avLst/>
          </a:prstGeom>
          <a:noFill/>
          <a:ln>
            <a:noFill/>
          </a:ln>
        </p:spPr>
        <p:txBody>
          <a:bodyPr spcFirstLastPara="1" wrap="square" lIns="68575" tIns="34275" rIns="68575" bIns="34275" anchor="b" anchorCtr="0">
            <a:noAutofit/>
          </a:bodyPr>
          <a:lstStyle>
            <a:lvl1pPr lvl="0" algn="ctr">
              <a:lnSpc>
                <a:spcPct val="90000"/>
              </a:lnSpc>
              <a:spcBef>
                <a:spcPts val="0"/>
              </a:spcBef>
              <a:spcAft>
                <a:spcPts val="0"/>
              </a:spcAft>
              <a:buClr>
                <a:schemeClr val="accent6"/>
              </a:buClr>
              <a:buSzPts val="5000"/>
              <a:buNone/>
              <a:defRPr sz="5000" b="0">
                <a:solidFill>
                  <a:schemeClr val="accent6"/>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99" name="Google Shape;199;p18"/>
          <p:cNvSpPr txBox="1">
            <a:spLocks noGrp="1"/>
          </p:cNvSpPr>
          <p:nvPr>
            <p:ph type="subTitle" idx="1"/>
          </p:nvPr>
        </p:nvSpPr>
        <p:spPr>
          <a:xfrm>
            <a:off x="3206903" y="3227865"/>
            <a:ext cx="2724600" cy="1004400"/>
          </a:xfrm>
          <a:prstGeom prst="rect">
            <a:avLst/>
          </a:prstGeom>
          <a:noFill/>
          <a:ln>
            <a:noFill/>
          </a:ln>
        </p:spPr>
        <p:txBody>
          <a:bodyPr spcFirstLastPara="1" wrap="square" lIns="68575" tIns="34275" rIns="68575" bIns="34275" anchor="t" anchorCtr="0">
            <a:noAutofit/>
          </a:bodyPr>
          <a:lstStyle>
            <a:lvl1pPr lvl="0" algn="ctr">
              <a:lnSpc>
                <a:spcPct val="90000"/>
              </a:lnSpc>
              <a:spcBef>
                <a:spcPts val="800"/>
              </a:spcBef>
              <a:spcAft>
                <a:spcPts val="0"/>
              </a:spcAft>
              <a:buClr>
                <a:schemeClr val="accent6"/>
              </a:buClr>
              <a:buSzPts val="1200"/>
              <a:buNone/>
              <a:defRPr sz="1200">
                <a:solidFill>
                  <a:schemeClr val="accent6"/>
                </a:solidFill>
              </a:defRPr>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a:endParaRPr/>
          </a:p>
        </p:txBody>
      </p:sp>
      <p:cxnSp>
        <p:nvCxnSpPr>
          <p:cNvPr id="200" name="Google Shape;200;p18"/>
          <p:cNvCxnSpPr/>
          <p:nvPr/>
        </p:nvCxnSpPr>
        <p:spPr>
          <a:xfrm rot="10800000">
            <a:off x="2962931" y="2914144"/>
            <a:ext cx="3212400" cy="0"/>
          </a:xfrm>
          <a:prstGeom prst="straightConnector1">
            <a:avLst/>
          </a:prstGeom>
          <a:noFill/>
          <a:ln w="38100" cap="flat" cmpd="sng">
            <a:solidFill>
              <a:schemeClr val="accent6"/>
            </a:solidFill>
            <a:prstDash val="solid"/>
            <a:miter lim="800000"/>
            <a:headEnd type="none" w="sm" len="sm"/>
            <a:tailEnd type="none" w="sm" len="sm"/>
          </a:ln>
        </p:spPr>
      </p:cxnSp>
      <p:sp>
        <p:nvSpPr>
          <p:cNvPr id="201" name="Google Shape;201;p18"/>
          <p:cNvSpPr/>
          <p:nvPr/>
        </p:nvSpPr>
        <p:spPr>
          <a:xfrm>
            <a:off x="4863180" y="3041523"/>
            <a:ext cx="4277414" cy="2101968"/>
          </a:xfrm>
          <a:custGeom>
            <a:avLst/>
            <a:gdLst/>
            <a:ahLst/>
            <a:cxnLst/>
            <a:rect l="l" t="t" r="r" b="b"/>
            <a:pathLst>
              <a:path w="17464" h="8582" extrusionOk="0">
                <a:moveTo>
                  <a:pt x="16370" y="1"/>
                </a:moveTo>
                <a:cubicBezTo>
                  <a:pt x="15547" y="1"/>
                  <a:pt x="14791" y="341"/>
                  <a:pt x="14270" y="1361"/>
                </a:cubicBezTo>
                <a:cubicBezTo>
                  <a:pt x="13465" y="2920"/>
                  <a:pt x="12816" y="3336"/>
                  <a:pt x="12233" y="3336"/>
                </a:cubicBezTo>
                <a:cubicBezTo>
                  <a:pt x="11826" y="3336"/>
                  <a:pt x="11450" y="3132"/>
                  <a:pt x="11077" y="2974"/>
                </a:cubicBezTo>
                <a:cubicBezTo>
                  <a:pt x="10441" y="2702"/>
                  <a:pt x="8470" y="1319"/>
                  <a:pt x="6737" y="1319"/>
                </a:cubicBezTo>
                <a:cubicBezTo>
                  <a:pt x="6024" y="1319"/>
                  <a:pt x="5351" y="1553"/>
                  <a:pt x="4828" y="2194"/>
                </a:cubicBezTo>
                <a:cubicBezTo>
                  <a:pt x="3349" y="4029"/>
                  <a:pt x="3405" y="4562"/>
                  <a:pt x="3059" y="4562"/>
                </a:cubicBezTo>
                <a:cubicBezTo>
                  <a:pt x="2988" y="4562"/>
                  <a:pt x="2899" y="4539"/>
                  <a:pt x="2777" y="4501"/>
                </a:cubicBezTo>
                <a:cubicBezTo>
                  <a:pt x="2423" y="4385"/>
                  <a:pt x="1922" y="4163"/>
                  <a:pt x="1460" y="4163"/>
                </a:cubicBezTo>
                <a:cubicBezTo>
                  <a:pt x="991" y="4163"/>
                  <a:pt x="563" y="4393"/>
                  <a:pt x="375" y="5196"/>
                </a:cubicBezTo>
                <a:cubicBezTo>
                  <a:pt x="0" y="6787"/>
                  <a:pt x="1870" y="7257"/>
                  <a:pt x="1870" y="7257"/>
                </a:cubicBezTo>
                <a:lnTo>
                  <a:pt x="5822" y="7919"/>
                </a:lnTo>
                <a:lnTo>
                  <a:pt x="10094" y="7257"/>
                </a:lnTo>
                <a:lnTo>
                  <a:pt x="11376" y="8581"/>
                </a:lnTo>
                <a:lnTo>
                  <a:pt x="17464" y="8581"/>
                </a:lnTo>
                <a:lnTo>
                  <a:pt x="17464" y="165"/>
                </a:lnTo>
                <a:cubicBezTo>
                  <a:pt x="17096" y="65"/>
                  <a:pt x="16726" y="1"/>
                  <a:pt x="16370" y="1"/>
                </a:cubicBezTo>
                <a:close/>
              </a:path>
            </a:pathLst>
          </a:custGeom>
          <a:gradFill>
            <a:gsLst>
              <a:gs pos="0">
                <a:schemeClr val="accent1"/>
              </a:gs>
              <a:gs pos="100000">
                <a:schemeClr val="accent2"/>
              </a:gs>
            </a:gsLst>
            <a:path path="circle">
              <a:fillToRect l="50000" t="50000" r="50000" b="50000"/>
            </a:path>
            <a:tileRect/>
          </a:gradFill>
          <a:ln>
            <a:noFill/>
          </a:ln>
          <a:effectLst>
            <a:outerShdw blurRad="185738" dist="19050" dir="83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8"/>
          <p:cNvSpPr/>
          <p:nvPr/>
        </p:nvSpPr>
        <p:spPr>
          <a:xfrm>
            <a:off x="5004272" y="0"/>
            <a:ext cx="2307201" cy="716694"/>
          </a:xfrm>
          <a:custGeom>
            <a:avLst/>
            <a:gdLst/>
            <a:ahLst/>
            <a:cxnLst/>
            <a:rect l="l" t="t" r="r" b="b"/>
            <a:pathLst>
              <a:path w="3451" h="1072" extrusionOk="0">
                <a:moveTo>
                  <a:pt x="128" y="1"/>
                </a:moveTo>
                <a:cubicBezTo>
                  <a:pt x="0" y="300"/>
                  <a:pt x="21" y="599"/>
                  <a:pt x="278" y="877"/>
                </a:cubicBezTo>
                <a:cubicBezTo>
                  <a:pt x="404" y="1013"/>
                  <a:pt x="581" y="1072"/>
                  <a:pt x="797" y="1072"/>
                </a:cubicBezTo>
                <a:cubicBezTo>
                  <a:pt x="1455" y="1072"/>
                  <a:pt x="2468" y="524"/>
                  <a:pt x="3450" y="1"/>
                </a:cubicBezTo>
                <a:close/>
              </a:path>
            </a:pathLst>
          </a:custGeom>
          <a:gradFill>
            <a:gsLst>
              <a:gs pos="0">
                <a:schemeClr val="accent1"/>
              </a:gs>
              <a:gs pos="100000">
                <a:schemeClr val="accent2"/>
              </a:gs>
            </a:gsLst>
            <a:path path="circle">
              <a:fillToRect l="50000" t="50000" r="50000" b="50000"/>
            </a:path>
            <a:tileRect/>
          </a:gradFill>
          <a:ln>
            <a:noFill/>
          </a:ln>
          <a:effectLst>
            <a:outerShdw blurRad="171450" dist="57150" dir="81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18"/>
          <p:cNvSpPr/>
          <p:nvPr/>
        </p:nvSpPr>
        <p:spPr>
          <a:xfrm>
            <a:off x="7527484" y="0"/>
            <a:ext cx="1613116" cy="3240912"/>
          </a:xfrm>
          <a:custGeom>
            <a:avLst/>
            <a:gdLst/>
            <a:ahLst/>
            <a:cxnLst/>
            <a:rect l="l" t="t" r="r" b="b"/>
            <a:pathLst>
              <a:path w="4615" h="9272" extrusionOk="0">
                <a:moveTo>
                  <a:pt x="2372" y="1"/>
                </a:moveTo>
                <a:cubicBezTo>
                  <a:pt x="2105" y="1090"/>
                  <a:pt x="1" y="1902"/>
                  <a:pt x="374" y="3280"/>
                </a:cubicBezTo>
                <a:cubicBezTo>
                  <a:pt x="759" y="4690"/>
                  <a:pt x="2062" y="4209"/>
                  <a:pt x="2916" y="5609"/>
                </a:cubicBezTo>
                <a:cubicBezTo>
                  <a:pt x="3632" y="6794"/>
                  <a:pt x="3248" y="8225"/>
                  <a:pt x="4615" y="9272"/>
                </a:cubicBezTo>
                <a:lnTo>
                  <a:pt x="4615" y="1"/>
                </a:lnTo>
                <a:close/>
              </a:path>
            </a:pathLst>
          </a:custGeom>
          <a:gradFill>
            <a:gsLst>
              <a:gs pos="0">
                <a:schemeClr val="accent1"/>
              </a:gs>
              <a:gs pos="100000">
                <a:schemeClr val="accent2"/>
              </a:gs>
            </a:gsLst>
            <a:path path="circle">
              <a:fillToRect l="50000" t="50000" r="50000" b="50000"/>
            </a:path>
            <a:tileRect/>
          </a:gradFill>
          <a:ln>
            <a:noFill/>
          </a:ln>
          <a:effectLst>
            <a:outerShdw blurRad="171450" dist="57150" dir="81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18"/>
          <p:cNvSpPr/>
          <p:nvPr/>
        </p:nvSpPr>
        <p:spPr>
          <a:xfrm>
            <a:off x="1360333" y="4515993"/>
            <a:ext cx="1365716" cy="627504"/>
          </a:xfrm>
          <a:custGeom>
            <a:avLst/>
            <a:gdLst/>
            <a:ahLst/>
            <a:cxnLst/>
            <a:rect l="l" t="t" r="r" b="b"/>
            <a:pathLst>
              <a:path w="5576" h="2562" extrusionOk="0">
                <a:moveTo>
                  <a:pt x="3087" y="0"/>
                </a:moveTo>
                <a:cubicBezTo>
                  <a:pt x="2895" y="0"/>
                  <a:pt x="2689" y="46"/>
                  <a:pt x="2467" y="147"/>
                </a:cubicBezTo>
                <a:cubicBezTo>
                  <a:pt x="1399" y="628"/>
                  <a:pt x="791" y="1782"/>
                  <a:pt x="1" y="2561"/>
                </a:cubicBezTo>
                <a:lnTo>
                  <a:pt x="5576" y="2561"/>
                </a:lnTo>
                <a:lnTo>
                  <a:pt x="5565" y="2551"/>
                </a:lnTo>
                <a:cubicBezTo>
                  <a:pt x="4932" y="1706"/>
                  <a:pt x="4266" y="0"/>
                  <a:pt x="3087" y="0"/>
                </a:cubicBezTo>
                <a:close/>
              </a:path>
            </a:pathLst>
          </a:custGeom>
          <a:gradFill>
            <a:gsLst>
              <a:gs pos="0">
                <a:schemeClr val="accent1"/>
              </a:gs>
              <a:gs pos="100000">
                <a:schemeClr val="accent2"/>
              </a:gs>
            </a:gsLst>
            <a:path path="circle">
              <a:fillToRect l="50000" t="50000" r="50000" b="50000"/>
            </a:path>
            <a:tileRect/>
          </a:gradFill>
          <a:ln>
            <a:noFill/>
          </a:ln>
          <a:effectLst>
            <a:outerShdw blurRad="171450" dist="19050" dir="1788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18"/>
          <p:cNvSpPr/>
          <p:nvPr/>
        </p:nvSpPr>
        <p:spPr>
          <a:xfrm>
            <a:off x="-11145" y="4049649"/>
            <a:ext cx="703922" cy="1093846"/>
          </a:xfrm>
          <a:custGeom>
            <a:avLst/>
            <a:gdLst/>
            <a:ahLst/>
            <a:cxnLst/>
            <a:rect l="l" t="t" r="r" b="b"/>
            <a:pathLst>
              <a:path w="2874" h="4466" extrusionOk="0">
                <a:moveTo>
                  <a:pt x="0" y="1"/>
                </a:moveTo>
                <a:lnTo>
                  <a:pt x="0" y="4465"/>
                </a:lnTo>
                <a:lnTo>
                  <a:pt x="2874" y="4465"/>
                </a:lnTo>
                <a:cubicBezTo>
                  <a:pt x="2297" y="3152"/>
                  <a:pt x="1977" y="556"/>
                  <a:pt x="0" y="1"/>
                </a:cubicBezTo>
                <a:close/>
              </a:path>
            </a:pathLst>
          </a:custGeom>
          <a:gradFill>
            <a:gsLst>
              <a:gs pos="0">
                <a:schemeClr val="accent1"/>
              </a:gs>
              <a:gs pos="100000">
                <a:schemeClr val="accent2"/>
              </a:gs>
            </a:gsLst>
            <a:path path="circle">
              <a:fillToRect l="50000" t="50000" r="50000" b="50000"/>
            </a:path>
            <a:tileRect/>
          </a:gradFill>
          <a:ln>
            <a:noFill/>
          </a:ln>
          <a:effectLst>
            <a:outerShdw blurRad="1714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18"/>
          <p:cNvSpPr/>
          <p:nvPr/>
        </p:nvSpPr>
        <p:spPr>
          <a:xfrm>
            <a:off x="4083572" y="4223548"/>
            <a:ext cx="4136336" cy="919948"/>
          </a:xfrm>
          <a:custGeom>
            <a:avLst/>
            <a:gdLst/>
            <a:ahLst/>
            <a:cxnLst/>
            <a:rect l="l" t="t" r="r" b="b"/>
            <a:pathLst>
              <a:path w="16888" h="3756" extrusionOk="0">
                <a:moveTo>
                  <a:pt x="7399" y="1"/>
                </a:moveTo>
                <a:cubicBezTo>
                  <a:pt x="5849" y="1"/>
                  <a:pt x="4332" y="422"/>
                  <a:pt x="3013" y="1523"/>
                </a:cubicBezTo>
                <a:cubicBezTo>
                  <a:pt x="1731" y="2591"/>
                  <a:pt x="759" y="3339"/>
                  <a:pt x="1" y="3755"/>
                </a:cubicBezTo>
                <a:lnTo>
                  <a:pt x="16887" y="3755"/>
                </a:lnTo>
                <a:cubicBezTo>
                  <a:pt x="15103" y="2478"/>
                  <a:pt x="11156" y="1"/>
                  <a:pt x="7399" y="1"/>
                </a:cubicBezTo>
                <a:close/>
              </a:path>
            </a:pathLst>
          </a:custGeom>
          <a:gradFill>
            <a:gsLst>
              <a:gs pos="0">
                <a:schemeClr val="accent1"/>
              </a:gs>
              <a:gs pos="100000">
                <a:schemeClr val="accent2"/>
              </a:gs>
            </a:gsLst>
            <a:path path="circle">
              <a:fillToRect l="50000" t="50000" r="50000" b="50000"/>
            </a:path>
            <a:tileRect/>
          </a:gradFill>
          <a:ln>
            <a:noFill/>
          </a:ln>
          <a:effectLst>
            <a:outerShdw blurRad="185738" dist="9525" dir="1746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8"/>
          <p:cNvSpPr/>
          <p:nvPr/>
        </p:nvSpPr>
        <p:spPr>
          <a:xfrm>
            <a:off x="-11145" y="1446793"/>
            <a:ext cx="902803" cy="2503649"/>
          </a:xfrm>
          <a:custGeom>
            <a:avLst/>
            <a:gdLst/>
            <a:ahLst/>
            <a:cxnLst/>
            <a:rect l="l" t="t" r="r" b="b"/>
            <a:pathLst>
              <a:path w="3686" h="10222" extrusionOk="0">
                <a:moveTo>
                  <a:pt x="0" y="1"/>
                </a:moveTo>
                <a:lnTo>
                  <a:pt x="0" y="10222"/>
                </a:lnTo>
                <a:cubicBezTo>
                  <a:pt x="1251" y="9421"/>
                  <a:pt x="3012" y="9955"/>
                  <a:pt x="3237" y="9101"/>
                </a:cubicBezTo>
                <a:cubicBezTo>
                  <a:pt x="3515" y="8086"/>
                  <a:pt x="781" y="7765"/>
                  <a:pt x="674" y="6676"/>
                </a:cubicBezTo>
                <a:cubicBezTo>
                  <a:pt x="534" y="5244"/>
                  <a:pt x="3686" y="5309"/>
                  <a:pt x="3344" y="2628"/>
                </a:cubicBezTo>
                <a:cubicBezTo>
                  <a:pt x="3119" y="844"/>
                  <a:pt x="1229" y="225"/>
                  <a:pt x="0" y="1"/>
                </a:cubicBezTo>
                <a:close/>
              </a:path>
            </a:pathLst>
          </a:custGeom>
          <a:gradFill>
            <a:gsLst>
              <a:gs pos="0">
                <a:schemeClr val="accent1"/>
              </a:gs>
              <a:gs pos="100000">
                <a:schemeClr val="accent2"/>
              </a:gs>
            </a:gsLst>
            <a:path path="circle">
              <a:fillToRect l="50000" t="50000" r="50000" b="50000"/>
            </a:path>
            <a:tileRect/>
          </a:gradFill>
          <a:ln>
            <a:noFill/>
          </a:ln>
          <a:effectLst>
            <a:outerShdw blurRad="1714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18"/>
          <p:cNvSpPr/>
          <p:nvPr/>
        </p:nvSpPr>
        <p:spPr>
          <a:xfrm>
            <a:off x="-123558" y="0"/>
            <a:ext cx="3404969" cy="2815414"/>
          </a:xfrm>
          <a:custGeom>
            <a:avLst/>
            <a:gdLst/>
            <a:ahLst/>
            <a:cxnLst/>
            <a:rect l="l" t="t" r="r" b="b"/>
            <a:pathLst>
              <a:path w="11782" h="9742" extrusionOk="0">
                <a:moveTo>
                  <a:pt x="459" y="1"/>
                </a:moveTo>
                <a:lnTo>
                  <a:pt x="459" y="9742"/>
                </a:lnTo>
                <a:cubicBezTo>
                  <a:pt x="823" y="9699"/>
                  <a:pt x="1100" y="9603"/>
                  <a:pt x="1271" y="9454"/>
                </a:cubicBezTo>
                <a:cubicBezTo>
                  <a:pt x="2425" y="8439"/>
                  <a:pt x="1" y="5886"/>
                  <a:pt x="1133" y="5555"/>
                </a:cubicBezTo>
                <a:cubicBezTo>
                  <a:pt x="1262" y="5518"/>
                  <a:pt x="1409" y="5502"/>
                  <a:pt x="1569" y="5502"/>
                </a:cubicBezTo>
                <a:cubicBezTo>
                  <a:pt x="2574" y="5502"/>
                  <a:pt x="4088" y="6129"/>
                  <a:pt x="4990" y="6129"/>
                </a:cubicBezTo>
                <a:cubicBezTo>
                  <a:pt x="5197" y="6129"/>
                  <a:pt x="5372" y="6096"/>
                  <a:pt x="5501" y="6014"/>
                </a:cubicBezTo>
                <a:cubicBezTo>
                  <a:pt x="6782" y="5192"/>
                  <a:pt x="4764" y="3120"/>
                  <a:pt x="5159" y="2426"/>
                </a:cubicBezTo>
                <a:cubicBezTo>
                  <a:pt x="6078" y="812"/>
                  <a:pt x="10041" y="2180"/>
                  <a:pt x="11781" y="1"/>
                </a:cubicBezTo>
                <a:close/>
              </a:path>
            </a:pathLst>
          </a:custGeom>
          <a:gradFill>
            <a:gsLst>
              <a:gs pos="0">
                <a:schemeClr val="accent1"/>
              </a:gs>
              <a:gs pos="100000">
                <a:schemeClr val="accent2"/>
              </a:gs>
            </a:gsLst>
            <a:path path="circle">
              <a:fillToRect l="50000" t="50000" r="50000" b="50000"/>
            </a:path>
            <a:tileRect/>
          </a:gradFill>
          <a:ln>
            <a:noFill/>
          </a:ln>
          <a:effectLst>
            <a:outerShdw blurRad="171450" dist="57150" dir="81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HEADLINE 2">
  <p:cSld name="7_Título y objetos">
    <p:bg>
      <p:bgPr>
        <a:gradFill>
          <a:gsLst>
            <a:gs pos="0">
              <a:schemeClr val="accent1"/>
            </a:gs>
            <a:gs pos="100000">
              <a:schemeClr val="accent2"/>
            </a:gs>
          </a:gsLst>
          <a:path path="circle">
            <a:fillToRect l="50000" t="50000" r="50000" b="50000"/>
          </a:path>
          <a:tileRect/>
        </a:gradFill>
        <a:effectLst/>
      </p:bgPr>
    </p:bg>
    <p:spTree>
      <p:nvGrpSpPr>
        <p:cNvPr id="1" name="Shape 209"/>
        <p:cNvGrpSpPr/>
        <p:nvPr/>
      </p:nvGrpSpPr>
      <p:grpSpPr>
        <a:xfrm>
          <a:off x="0" y="0"/>
          <a:ext cx="0" cy="0"/>
          <a:chOff x="0" y="0"/>
          <a:chExt cx="0" cy="0"/>
        </a:xfrm>
      </p:grpSpPr>
      <p:sp>
        <p:nvSpPr>
          <p:cNvPr id="210" name="Google Shape;210;p19"/>
          <p:cNvSpPr txBox="1">
            <a:spLocks noGrp="1"/>
          </p:cNvSpPr>
          <p:nvPr>
            <p:ph type="subTitle" idx="1"/>
          </p:nvPr>
        </p:nvSpPr>
        <p:spPr>
          <a:xfrm flipH="1">
            <a:off x="2143975" y="2211365"/>
            <a:ext cx="4601100" cy="724800"/>
          </a:xfrm>
          <a:prstGeom prst="rect">
            <a:avLst/>
          </a:prstGeom>
          <a:noFill/>
          <a:ln>
            <a:noFill/>
          </a:ln>
        </p:spPr>
        <p:txBody>
          <a:bodyPr spcFirstLastPara="1" wrap="square" lIns="68575" tIns="34275" rIns="68575" bIns="34275" anchor="t" anchorCtr="0">
            <a:noAutofit/>
          </a:bodyPr>
          <a:lstStyle>
            <a:lvl1pPr lvl="0" rtl="0">
              <a:lnSpc>
                <a:spcPct val="90000"/>
              </a:lnSpc>
              <a:spcBef>
                <a:spcPts val="800"/>
              </a:spcBef>
              <a:spcAft>
                <a:spcPts val="0"/>
              </a:spcAft>
              <a:buClr>
                <a:schemeClr val="accent6"/>
              </a:buClr>
              <a:buSzPts val="4500"/>
              <a:buFont typeface="Squada One"/>
              <a:buNone/>
              <a:defRPr sz="4500">
                <a:solidFill>
                  <a:schemeClr val="accent6"/>
                </a:solidFill>
                <a:latin typeface="Squada One"/>
                <a:ea typeface="Squada One"/>
                <a:cs typeface="Squada One"/>
                <a:sym typeface="Squada One"/>
              </a:defRPr>
            </a:lvl1pPr>
            <a:lvl2pPr lvl="1" algn="r" rtl="0">
              <a:lnSpc>
                <a:spcPct val="90000"/>
              </a:lnSpc>
              <a:spcBef>
                <a:spcPts val="400"/>
              </a:spcBef>
              <a:spcAft>
                <a:spcPts val="0"/>
              </a:spcAft>
              <a:buClr>
                <a:schemeClr val="dk1"/>
              </a:buClr>
              <a:buSzPts val="1500"/>
              <a:buFont typeface="Squada One"/>
              <a:buNone/>
              <a:defRPr sz="1500">
                <a:latin typeface="Squada One"/>
                <a:ea typeface="Squada One"/>
                <a:cs typeface="Squada One"/>
                <a:sym typeface="Squada One"/>
              </a:defRPr>
            </a:lvl2pPr>
            <a:lvl3pPr lvl="2" algn="r" rtl="0">
              <a:lnSpc>
                <a:spcPct val="90000"/>
              </a:lnSpc>
              <a:spcBef>
                <a:spcPts val="400"/>
              </a:spcBef>
              <a:spcAft>
                <a:spcPts val="0"/>
              </a:spcAft>
              <a:buClr>
                <a:schemeClr val="dk1"/>
              </a:buClr>
              <a:buSzPts val="1400"/>
              <a:buFont typeface="Squada One"/>
              <a:buNone/>
              <a:defRPr sz="1400">
                <a:latin typeface="Squada One"/>
                <a:ea typeface="Squada One"/>
                <a:cs typeface="Squada One"/>
                <a:sym typeface="Squada One"/>
              </a:defRPr>
            </a:lvl3pPr>
            <a:lvl4pPr lvl="3" algn="r" rtl="0">
              <a:lnSpc>
                <a:spcPct val="90000"/>
              </a:lnSpc>
              <a:spcBef>
                <a:spcPts val="400"/>
              </a:spcBef>
              <a:spcAft>
                <a:spcPts val="0"/>
              </a:spcAft>
              <a:buClr>
                <a:schemeClr val="dk1"/>
              </a:buClr>
              <a:buSzPts val="1200"/>
              <a:buFont typeface="Squada One"/>
              <a:buNone/>
              <a:defRPr sz="1200">
                <a:latin typeface="Squada One"/>
                <a:ea typeface="Squada One"/>
                <a:cs typeface="Squada One"/>
                <a:sym typeface="Squada One"/>
              </a:defRPr>
            </a:lvl4pPr>
            <a:lvl5pPr lvl="4" algn="r" rtl="0">
              <a:lnSpc>
                <a:spcPct val="90000"/>
              </a:lnSpc>
              <a:spcBef>
                <a:spcPts val="400"/>
              </a:spcBef>
              <a:spcAft>
                <a:spcPts val="0"/>
              </a:spcAft>
              <a:buClr>
                <a:schemeClr val="dk1"/>
              </a:buClr>
              <a:buSzPts val="1200"/>
              <a:buFont typeface="Squada One"/>
              <a:buNone/>
              <a:defRPr sz="1200">
                <a:latin typeface="Squada One"/>
                <a:ea typeface="Squada One"/>
                <a:cs typeface="Squada One"/>
                <a:sym typeface="Squada One"/>
              </a:defRPr>
            </a:lvl5pPr>
            <a:lvl6pPr lvl="5" algn="r" rtl="0">
              <a:lnSpc>
                <a:spcPct val="90000"/>
              </a:lnSpc>
              <a:spcBef>
                <a:spcPts val="400"/>
              </a:spcBef>
              <a:spcAft>
                <a:spcPts val="0"/>
              </a:spcAft>
              <a:buClr>
                <a:schemeClr val="dk1"/>
              </a:buClr>
              <a:buSzPts val="1200"/>
              <a:buFont typeface="Squada One"/>
              <a:buNone/>
              <a:defRPr sz="1200">
                <a:latin typeface="Squada One"/>
                <a:ea typeface="Squada One"/>
                <a:cs typeface="Squada One"/>
                <a:sym typeface="Squada One"/>
              </a:defRPr>
            </a:lvl6pPr>
            <a:lvl7pPr lvl="6" algn="r" rtl="0">
              <a:lnSpc>
                <a:spcPct val="90000"/>
              </a:lnSpc>
              <a:spcBef>
                <a:spcPts val="400"/>
              </a:spcBef>
              <a:spcAft>
                <a:spcPts val="0"/>
              </a:spcAft>
              <a:buClr>
                <a:schemeClr val="dk1"/>
              </a:buClr>
              <a:buSzPts val="1200"/>
              <a:buFont typeface="Squada One"/>
              <a:buNone/>
              <a:defRPr sz="1200">
                <a:latin typeface="Squada One"/>
                <a:ea typeface="Squada One"/>
                <a:cs typeface="Squada One"/>
                <a:sym typeface="Squada One"/>
              </a:defRPr>
            </a:lvl7pPr>
            <a:lvl8pPr lvl="7" algn="r" rtl="0">
              <a:lnSpc>
                <a:spcPct val="90000"/>
              </a:lnSpc>
              <a:spcBef>
                <a:spcPts val="400"/>
              </a:spcBef>
              <a:spcAft>
                <a:spcPts val="0"/>
              </a:spcAft>
              <a:buClr>
                <a:schemeClr val="dk1"/>
              </a:buClr>
              <a:buSzPts val="1200"/>
              <a:buFont typeface="Squada One"/>
              <a:buNone/>
              <a:defRPr sz="1200">
                <a:latin typeface="Squada One"/>
                <a:ea typeface="Squada One"/>
                <a:cs typeface="Squada One"/>
                <a:sym typeface="Squada One"/>
              </a:defRPr>
            </a:lvl8pPr>
            <a:lvl9pPr lvl="8" algn="r" rtl="0">
              <a:lnSpc>
                <a:spcPct val="90000"/>
              </a:lnSpc>
              <a:spcBef>
                <a:spcPts val="400"/>
              </a:spcBef>
              <a:spcAft>
                <a:spcPts val="0"/>
              </a:spcAft>
              <a:buClr>
                <a:schemeClr val="dk1"/>
              </a:buClr>
              <a:buSzPts val="1200"/>
              <a:buFont typeface="Squada One"/>
              <a:buNone/>
              <a:defRPr sz="1200">
                <a:latin typeface="Squada One"/>
                <a:ea typeface="Squada One"/>
                <a:cs typeface="Squada One"/>
                <a:sym typeface="Squada One"/>
              </a:defRPr>
            </a:lvl9pPr>
          </a:lstStyle>
          <a:p>
            <a:endParaRPr/>
          </a:p>
        </p:txBody>
      </p:sp>
      <p:cxnSp>
        <p:nvCxnSpPr>
          <p:cNvPr id="211" name="Google Shape;211;p19"/>
          <p:cNvCxnSpPr/>
          <p:nvPr/>
        </p:nvCxnSpPr>
        <p:spPr>
          <a:xfrm rot="10800000">
            <a:off x="7500" y="2336600"/>
            <a:ext cx="2681400" cy="0"/>
          </a:xfrm>
          <a:prstGeom prst="straightConnector1">
            <a:avLst/>
          </a:prstGeom>
          <a:noFill/>
          <a:ln w="28575" cap="flat" cmpd="sng">
            <a:solidFill>
              <a:schemeClr val="accent6"/>
            </a:solidFill>
            <a:prstDash val="solid"/>
            <a:miter lim="800000"/>
            <a:headEnd type="none" w="sm" len="sm"/>
            <a:tailEnd type="none" w="sm" len="sm"/>
          </a:ln>
        </p:spPr>
      </p:cxnSp>
      <p:sp>
        <p:nvSpPr>
          <p:cNvPr id="212" name="Google Shape;212;p19"/>
          <p:cNvSpPr txBox="1">
            <a:spLocks noGrp="1"/>
          </p:cNvSpPr>
          <p:nvPr>
            <p:ph type="subTitle" idx="2"/>
          </p:nvPr>
        </p:nvSpPr>
        <p:spPr>
          <a:xfrm flipH="1">
            <a:off x="5434825" y="2646968"/>
            <a:ext cx="2383500" cy="763800"/>
          </a:xfrm>
          <a:prstGeom prst="rect">
            <a:avLst/>
          </a:prstGeom>
          <a:noFill/>
          <a:ln>
            <a:noFill/>
          </a:ln>
        </p:spPr>
        <p:txBody>
          <a:bodyPr spcFirstLastPara="1" wrap="square" lIns="68575" tIns="34275" rIns="68575" bIns="34275" anchor="t" anchorCtr="0">
            <a:noAutofit/>
          </a:bodyPr>
          <a:lstStyle>
            <a:lvl1pPr lvl="0" algn="r">
              <a:lnSpc>
                <a:spcPct val="90000"/>
              </a:lnSpc>
              <a:spcBef>
                <a:spcPts val="800"/>
              </a:spcBef>
              <a:spcAft>
                <a:spcPts val="0"/>
              </a:spcAft>
              <a:buClr>
                <a:schemeClr val="accent6"/>
              </a:buClr>
              <a:buSzPts val="1200"/>
              <a:buNone/>
              <a:defRPr sz="1200">
                <a:solidFill>
                  <a:schemeClr val="accent6"/>
                </a:solidFill>
              </a:defRPr>
            </a:lvl1pPr>
            <a:lvl2pPr lvl="1" algn="r">
              <a:lnSpc>
                <a:spcPct val="90000"/>
              </a:lnSpc>
              <a:spcBef>
                <a:spcPts val="400"/>
              </a:spcBef>
              <a:spcAft>
                <a:spcPts val="0"/>
              </a:spcAft>
              <a:buClr>
                <a:schemeClr val="dk1"/>
              </a:buClr>
              <a:buSzPts val="1500"/>
              <a:buNone/>
              <a:defRPr sz="1500"/>
            </a:lvl2pPr>
            <a:lvl3pPr lvl="2" algn="r">
              <a:lnSpc>
                <a:spcPct val="90000"/>
              </a:lnSpc>
              <a:spcBef>
                <a:spcPts val="400"/>
              </a:spcBef>
              <a:spcAft>
                <a:spcPts val="0"/>
              </a:spcAft>
              <a:buClr>
                <a:schemeClr val="dk1"/>
              </a:buClr>
              <a:buSzPts val="1400"/>
              <a:buNone/>
              <a:defRPr sz="1400"/>
            </a:lvl3pPr>
            <a:lvl4pPr lvl="3" algn="r">
              <a:lnSpc>
                <a:spcPct val="90000"/>
              </a:lnSpc>
              <a:spcBef>
                <a:spcPts val="400"/>
              </a:spcBef>
              <a:spcAft>
                <a:spcPts val="0"/>
              </a:spcAft>
              <a:buClr>
                <a:schemeClr val="dk1"/>
              </a:buClr>
              <a:buSzPts val="1200"/>
              <a:buNone/>
              <a:defRPr sz="1200"/>
            </a:lvl4pPr>
            <a:lvl5pPr lvl="4" algn="r">
              <a:lnSpc>
                <a:spcPct val="90000"/>
              </a:lnSpc>
              <a:spcBef>
                <a:spcPts val="400"/>
              </a:spcBef>
              <a:spcAft>
                <a:spcPts val="0"/>
              </a:spcAft>
              <a:buClr>
                <a:schemeClr val="dk1"/>
              </a:buClr>
              <a:buSzPts val="1200"/>
              <a:buNone/>
              <a:defRPr sz="1200"/>
            </a:lvl5pPr>
            <a:lvl6pPr lvl="5" algn="r">
              <a:lnSpc>
                <a:spcPct val="90000"/>
              </a:lnSpc>
              <a:spcBef>
                <a:spcPts val="400"/>
              </a:spcBef>
              <a:spcAft>
                <a:spcPts val="0"/>
              </a:spcAft>
              <a:buClr>
                <a:schemeClr val="dk1"/>
              </a:buClr>
              <a:buSzPts val="1200"/>
              <a:buNone/>
              <a:defRPr sz="1200"/>
            </a:lvl6pPr>
            <a:lvl7pPr lvl="6" algn="r">
              <a:lnSpc>
                <a:spcPct val="90000"/>
              </a:lnSpc>
              <a:spcBef>
                <a:spcPts val="400"/>
              </a:spcBef>
              <a:spcAft>
                <a:spcPts val="0"/>
              </a:spcAft>
              <a:buClr>
                <a:schemeClr val="dk1"/>
              </a:buClr>
              <a:buSzPts val="1200"/>
              <a:buNone/>
              <a:defRPr sz="1200"/>
            </a:lvl7pPr>
            <a:lvl8pPr lvl="7" algn="r">
              <a:lnSpc>
                <a:spcPct val="90000"/>
              </a:lnSpc>
              <a:spcBef>
                <a:spcPts val="400"/>
              </a:spcBef>
              <a:spcAft>
                <a:spcPts val="0"/>
              </a:spcAft>
              <a:buClr>
                <a:schemeClr val="dk1"/>
              </a:buClr>
              <a:buSzPts val="1200"/>
              <a:buNone/>
              <a:defRPr sz="1200"/>
            </a:lvl8pPr>
            <a:lvl9pPr lvl="8" algn="r">
              <a:lnSpc>
                <a:spcPct val="90000"/>
              </a:lnSpc>
              <a:spcBef>
                <a:spcPts val="400"/>
              </a:spcBef>
              <a:spcAft>
                <a:spcPts val="0"/>
              </a:spcAft>
              <a:buClr>
                <a:schemeClr val="dk1"/>
              </a:buClr>
              <a:buSzPts val="1200"/>
              <a:buNone/>
              <a:defRPr sz="1200"/>
            </a:lvl9pPr>
          </a:lstStyle>
          <a:p>
            <a:endParaRPr/>
          </a:p>
        </p:txBody>
      </p:sp>
      <p:sp>
        <p:nvSpPr>
          <p:cNvPr id="213" name="Google Shape;213;p19"/>
          <p:cNvSpPr/>
          <p:nvPr/>
        </p:nvSpPr>
        <p:spPr>
          <a:xfrm flipH="1">
            <a:off x="11646" y="3444550"/>
            <a:ext cx="2335700" cy="1698947"/>
          </a:xfrm>
          <a:custGeom>
            <a:avLst/>
            <a:gdLst/>
            <a:ahLst/>
            <a:cxnLst/>
            <a:rect l="l" t="t" r="r" b="b"/>
            <a:pathLst>
              <a:path w="12402" h="9021" extrusionOk="0">
                <a:moveTo>
                  <a:pt x="8861" y="0"/>
                </a:moveTo>
                <a:cubicBezTo>
                  <a:pt x="7876" y="0"/>
                  <a:pt x="6959" y="246"/>
                  <a:pt x="6345" y="946"/>
                </a:cubicBezTo>
                <a:cubicBezTo>
                  <a:pt x="4765" y="2751"/>
                  <a:pt x="6495" y="4876"/>
                  <a:pt x="6015" y="5667"/>
                </a:cubicBezTo>
                <a:cubicBezTo>
                  <a:pt x="5966" y="5747"/>
                  <a:pt x="5907" y="5783"/>
                  <a:pt x="5838" y="5783"/>
                </a:cubicBezTo>
                <a:cubicBezTo>
                  <a:pt x="5310" y="5783"/>
                  <a:pt x="4210" y="3706"/>
                  <a:pt x="2742" y="3706"/>
                </a:cubicBezTo>
                <a:cubicBezTo>
                  <a:pt x="2513" y="3706"/>
                  <a:pt x="2276" y="3756"/>
                  <a:pt x="2030" y="3872"/>
                </a:cubicBezTo>
                <a:cubicBezTo>
                  <a:pt x="290" y="4694"/>
                  <a:pt x="1" y="7536"/>
                  <a:pt x="877" y="9021"/>
                </a:cubicBezTo>
                <a:lnTo>
                  <a:pt x="9699" y="9021"/>
                </a:lnTo>
                <a:lnTo>
                  <a:pt x="12402" y="7172"/>
                </a:lnTo>
                <a:lnTo>
                  <a:pt x="12402" y="743"/>
                </a:lnTo>
                <a:cubicBezTo>
                  <a:pt x="11419" y="382"/>
                  <a:pt x="10087" y="0"/>
                  <a:pt x="8861" y="0"/>
                </a:cubicBezTo>
                <a:close/>
              </a:path>
            </a:pathLst>
          </a:custGeom>
          <a:gradFill>
            <a:gsLst>
              <a:gs pos="0">
                <a:schemeClr val="accent1"/>
              </a:gs>
              <a:gs pos="100000">
                <a:schemeClr val="accent2"/>
              </a:gs>
            </a:gsLst>
            <a:path path="circle">
              <a:fillToRect l="50000" t="50000" r="50000" b="50000"/>
            </a:path>
            <a:tileRect/>
          </a:gradFill>
          <a:ln>
            <a:noFill/>
          </a:ln>
          <a:effectLst>
            <a:outerShdw blurRad="114300" dist="38100" dir="1578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19"/>
          <p:cNvSpPr/>
          <p:nvPr/>
        </p:nvSpPr>
        <p:spPr>
          <a:xfrm flipH="1">
            <a:off x="11641" y="1291906"/>
            <a:ext cx="957671" cy="3049103"/>
          </a:xfrm>
          <a:custGeom>
            <a:avLst/>
            <a:gdLst/>
            <a:ahLst/>
            <a:cxnLst/>
            <a:rect l="l" t="t" r="r" b="b"/>
            <a:pathLst>
              <a:path w="5085" h="16190" extrusionOk="0">
                <a:moveTo>
                  <a:pt x="4947" y="1"/>
                </a:moveTo>
                <a:cubicBezTo>
                  <a:pt x="3385" y="1"/>
                  <a:pt x="3531" y="2861"/>
                  <a:pt x="2980" y="4451"/>
                </a:cubicBezTo>
                <a:cubicBezTo>
                  <a:pt x="2201" y="6683"/>
                  <a:pt x="289" y="6405"/>
                  <a:pt x="139" y="7505"/>
                </a:cubicBezTo>
                <a:cubicBezTo>
                  <a:pt x="1" y="8541"/>
                  <a:pt x="1399" y="8424"/>
                  <a:pt x="1646" y="9481"/>
                </a:cubicBezTo>
                <a:cubicBezTo>
                  <a:pt x="1976" y="10891"/>
                  <a:pt x="225" y="11404"/>
                  <a:pt x="919" y="14021"/>
                </a:cubicBezTo>
                <a:cubicBezTo>
                  <a:pt x="1430" y="15932"/>
                  <a:pt x="3731" y="16190"/>
                  <a:pt x="4930" y="16190"/>
                </a:cubicBezTo>
                <a:cubicBezTo>
                  <a:pt x="4984" y="16190"/>
                  <a:pt x="5036" y="16189"/>
                  <a:pt x="5085" y="16189"/>
                </a:cubicBezTo>
                <a:lnTo>
                  <a:pt x="5085" y="8"/>
                </a:lnTo>
                <a:cubicBezTo>
                  <a:pt x="5037" y="3"/>
                  <a:pt x="4992" y="1"/>
                  <a:pt x="4947" y="1"/>
                </a:cubicBezTo>
                <a:close/>
              </a:path>
            </a:pathLst>
          </a:custGeom>
          <a:gradFill>
            <a:gsLst>
              <a:gs pos="0">
                <a:schemeClr val="accent1"/>
              </a:gs>
              <a:gs pos="100000">
                <a:schemeClr val="accent2"/>
              </a:gs>
            </a:gsLst>
            <a:path path="circle">
              <a:fillToRect l="50000" t="50000" r="50000" b="50000"/>
            </a:path>
            <a:tileRect/>
          </a:gradFill>
          <a:ln>
            <a:noFill/>
          </a:ln>
          <a:effectLst>
            <a:outerShdw blurRad="114300" dist="200025" dir="408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19"/>
          <p:cNvSpPr/>
          <p:nvPr/>
        </p:nvSpPr>
        <p:spPr>
          <a:xfrm flipH="1">
            <a:off x="7500" y="3930261"/>
            <a:ext cx="1726067" cy="1213238"/>
          </a:xfrm>
          <a:custGeom>
            <a:avLst/>
            <a:gdLst/>
            <a:ahLst/>
            <a:cxnLst/>
            <a:rect l="l" t="t" r="r" b="b"/>
            <a:pathLst>
              <a:path w="9165" h="6442" extrusionOk="0">
                <a:moveTo>
                  <a:pt x="6969" y="1"/>
                </a:moveTo>
                <a:cubicBezTo>
                  <a:pt x="6062" y="1"/>
                  <a:pt x="5147" y="144"/>
                  <a:pt x="4475" y="589"/>
                </a:cubicBezTo>
                <a:cubicBezTo>
                  <a:pt x="2531" y="1870"/>
                  <a:pt x="3909" y="3622"/>
                  <a:pt x="3749" y="4722"/>
                </a:cubicBezTo>
                <a:cubicBezTo>
                  <a:pt x="3673" y="5214"/>
                  <a:pt x="3499" y="5372"/>
                  <a:pt x="3271" y="5372"/>
                </a:cubicBezTo>
                <a:cubicBezTo>
                  <a:pt x="3050" y="5372"/>
                  <a:pt x="2779" y="5222"/>
                  <a:pt x="2499" y="5085"/>
                </a:cubicBezTo>
                <a:cubicBezTo>
                  <a:pt x="2179" y="4935"/>
                  <a:pt x="1890" y="4807"/>
                  <a:pt x="1676" y="4807"/>
                </a:cubicBezTo>
                <a:cubicBezTo>
                  <a:pt x="523" y="4818"/>
                  <a:pt x="865" y="5844"/>
                  <a:pt x="0" y="6442"/>
                </a:cubicBezTo>
                <a:lnTo>
                  <a:pt x="9164" y="6442"/>
                </a:lnTo>
                <a:lnTo>
                  <a:pt x="9164" y="225"/>
                </a:lnTo>
                <a:cubicBezTo>
                  <a:pt x="8551" y="111"/>
                  <a:pt x="7763" y="1"/>
                  <a:pt x="6969" y="1"/>
                </a:cubicBezTo>
                <a:close/>
              </a:path>
            </a:pathLst>
          </a:custGeom>
          <a:gradFill>
            <a:gsLst>
              <a:gs pos="0">
                <a:schemeClr val="accent1"/>
              </a:gs>
              <a:gs pos="100000">
                <a:schemeClr val="accent2"/>
              </a:gs>
            </a:gsLst>
            <a:path path="circle">
              <a:fillToRect l="50000" t="50000" r="50000" b="50000"/>
            </a:path>
            <a:tileRect/>
          </a:gradFill>
          <a:ln>
            <a:noFill/>
          </a:ln>
          <a:effectLst>
            <a:outerShdw blurRad="114300" dist="76200" dir="888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19"/>
          <p:cNvSpPr/>
          <p:nvPr/>
        </p:nvSpPr>
        <p:spPr>
          <a:xfrm flipH="1">
            <a:off x="1817695" y="4620312"/>
            <a:ext cx="2633077" cy="523188"/>
          </a:xfrm>
          <a:custGeom>
            <a:avLst/>
            <a:gdLst/>
            <a:ahLst/>
            <a:cxnLst/>
            <a:rect l="l" t="t" r="r" b="b"/>
            <a:pathLst>
              <a:path w="13981" h="2778" extrusionOk="0">
                <a:moveTo>
                  <a:pt x="10490" y="1"/>
                </a:moveTo>
                <a:cubicBezTo>
                  <a:pt x="10379" y="1"/>
                  <a:pt x="10264" y="11"/>
                  <a:pt x="10147" y="32"/>
                </a:cubicBezTo>
                <a:cubicBezTo>
                  <a:pt x="8636" y="312"/>
                  <a:pt x="8469" y="2288"/>
                  <a:pt x="6274" y="2288"/>
                </a:cubicBezTo>
                <a:cubicBezTo>
                  <a:pt x="6032" y="2288"/>
                  <a:pt x="5765" y="2264"/>
                  <a:pt x="5469" y="2211"/>
                </a:cubicBezTo>
                <a:cubicBezTo>
                  <a:pt x="4760" y="2083"/>
                  <a:pt x="4104" y="2026"/>
                  <a:pt x="3496" y="2026"/>
                </a:cubicBezTo>
                <a:cubicBezTo>
                  <a:pt x="2079" y="2026"/>
                  <a:pt x="927" y="2336"/>
                  <a:pt x="0" y="2778"/>
                </a:cubicBezTo>
                <a:lnTo>
                  <a:pt x="13981" y="2778"/>
                </a:lnTo>
                <a:cubicBezTo>
                  <a:pt x="13179" y="2286"/>
                  <a:pt x="12171" y="1"/>
                  <a:pt x="10490" y="1"/>
                </a:cubicBezTo>
                <a:close/>
              </a:path>
            </a:pathLst>
          </a:custGeom>
          <a:gradFill>
            <a:gsLst>
              <a:gs pos="0">
                <a:schemeClr val="accent1"/>
              </a:gs>
              <a:gs pos="100000">
                <a:schemeClr val="accent2"/>
              </a:gs>
            </a:gsLst>
            <a:path path="circle">
              <a:fillToRect l="50000" t="50000" r="50000" b="50000"/>
            </a:path>
            <a:tileRect/>
          </a:gradFill>
          <a:ln>
            <a:noFill/>
          </a:ln>
          <a:effectLst>
            <a:outerShdw blurRad="114300" dist="133350" dir="1146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19"/>
          <p:cNvSpPr/>
          <p:nvPr/>
        </p:nvSpPr>
        <p:spPr>
          <a:xfrm flipH="1">
            <a:off x="8500049" y="2124503"/>
            <a:ext cx="643947" cy="2409965"/>
          </a:xfrm>
          <a:custGeom>
            <a:avLst/>
            <a:gdLst/>
            <a:ahLst/>
            <a:cxnLst/>
            <a:rect l="l" t="t" r="r" b="b"/>
            <a:pathLst>
              <a:path w="2629" h="9839" extrusionOk="0">
                <a:moveTo>
                  <a:pt x="1" y="1"/>
                </a:moveTo>
                <a:lnTo>
                  <a:pt x="1" y="9838"/>
                </a:lnTo>
                <a:cubicBezTo>
                  <a:pt x="2575" y="7531"/>
                  <a:pt x="2628" y="5640"/>
                  <a:pt x="289" y="589"/>
                </a:cubicBezTo>
                <a:cubicBezTo>
                  <a:pt x="204" y="385"/>
                  <a:pt x="97" y="193"/>
                  <a:pt x="1" y="1"/>
                </a:cubicBezTo>
                <a:close/>
              </a:path>
            </a:pathLst>
          </a:custGeom>
          <a:gradFill>
            <a:gsLst>
              <a:gs pos="0">
                <a:schemeClr val="accent1"/>
              </a:gs>
              <a:gs pos="100000">
                <a:schemeClr val="accent2"/>
              </a:gs>
            </a:gsLst>
            <a:path path="circle">
              <a:fillToRect l="50000" t="50000" r="50000" b="50000"/>
            </a:path>
            <a:tileRect/>
          </a:gradFill>
          <a:ln>
            <a:noFill/>
          </a:ln>
          <a:effectLst>
            <a:outerShdw blurRad="114300" dist="247650" dir="1626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9"/>
          <p:cNvSpPr/>
          <p:nvPr/>
        </p:nvSpPr>
        <p:spPr>
          <a:xfrm flipH="1">
            <a:off x="5395676" y="0"/>
            <a:ext cx="3748328" cy="2693771"/>
          </a:xfrm>
          <a:custGeom>
            <a:avLst/>
            <a:gdLst/>
            <a:ahLst/>
            <a:cxnLst/>
            <a:rect l="l" t="t" r="r" b="b"/>
            <a:pathLst>
              <a:path w="7937" h="5704" extrusionOk="0">
                <a:moveTo>
                  <a:pt x="1" y="0"/>
                </a:moveTo>
                <a:lnTo>
                  <a:pt x="1" y="5704"/>
                </a:lnTo>
                <a:cubicBezTo>
                  <a:pt x="214" y="5533"/>
                  <a:pt x="482" y="5362"/>
                  <a:pt x="823" y="5191"/>
                </a:cubicBezTo>
                <a:cubicBezTo>
                  <a:pt x="3312" y="3898"/>
                  <a:pt x="620" y="1677"/>
                  <a:pt x="2062" y="620"/>
                </a:cubicBezTo>
                <a:cubicBezTo>
                  <a:pt x="2291" y="452"/>
                  <a:pt x="2522" y="383"/>
                  <a:pt x="2754" y="383"/>
                </a:cubicBezTo>
                <a:cubicBezTo>
                  <a:pt x="3797" y="383"/>
                  <a:pt x="4869" y="1766"/>
                  <a:pt x="5903" y="1766"/>
                </a:cubicBezTo>
                <a:cubicBezTo>
                  <a:pt x="6091" y="1766"/>
                  <a:pt x="6278" y="1720"/>
                  <a:pt x="6463" y="1613"/>
                </a:cubicBezTo>
                <a:cubicBezTo>
                  <a:pt x="7040" y="1282"/>
                  <a:pt x="7488" y="620"/>
                  <a:pt x="7937" y="0"/>
                </a:cubicBezTo>
                <a:close/>
              </a:path>
            </a:pathLst>
          </a:custGeom>
          <a:gradFill>
            <a:gsLst>
              <a:gs pos="0">
                <a:schemeClr val="accent1"/>
              </a:gs>
              <a:gs pos="100000">
                <a:schemeClr val="accent2"/>
              </a:gs>
            </a:gsLst>
            <a:path path="circle">
              <a:fillToRect l="50000" t="50000" r="50000" b="50000"/>
            </a:path>
            <a:tileRect/>
          </a:gradFill>
          <a:ln>
            <a:noFill/>
          </a:ln>
          <a:effectLst>
            <a:outerShdw blurRad="114300" dist="76200" dir="14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19"/>
          <p:cNvSpPr/>
          <p:nvPr/>
        </p:nvSpPr>
        <p:spPr>
          <a:xfrm flipH="1">
            <a:off x="2585009" y="0"/>
            <a:ext cx="3161332" cy="930483"/>
          </a:xfrm>
          <a:custGeom>
            <a:avLst/>
            <a:gdLst/>
            <a:ahLst/>
            <a:cxnLst/>
            <a:rect l="l" t="t" r="r" b="b"/>
            <a:pathLst>
              <a:path w="12316" h="3625" extrusionOk="0">
                <a:moveTo>
                  <a:pt x="1" y="0"/>
                </a:moveTo>
                <a:cubicBezTo>
                  <a:pt x="972" y="1325"/>
                  <a:pt x="1784" y="3162"/>
                  <a:pt x="3803" y="3556"/>
                </a:cubicBezTo>
                <a:cubicBezTo>
                  <a:pt x="4037" y="3602"/>
                  <a:pt x="4281" y="3624"/>
                  <a:pt x="4533" y="3624"/>
                </a:cubicBezTo>
                <a:cubicBezTo>
                  <a:pt x="7086" y="3624"/>
                  <a:pt x="10439" y="1409"/>
                  <a:pt x="12315" y="0"/>
                </a:cubicBezTo>
                <a:close/>
              </a:path>
            </a:pathLst>
          </a:custGeom>
          <a:gradFill>
            <a:gsLst>
              <a:gs pos="0">
                <a:schemeClr val="accent1"/>
              </a:gs>
              <a:gs pos="100000">
                <a:schemeClr val="accent2"/>
              </a:gs>
            </a:gsLst>
            <a:path path="circle">
              <a:fillToRect l="50000" t="50000" r="50000" b="50000"/>
            </a:path>
            <a:tileRect/>
          </a:gradFill>
          <a:ln>
            <a:noFill/>
          </a:ln>
          <a:effectLst>
            <a:outerShdw blurRad="114300" dist="123825" dir="14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19"/>
          <p:cNvSpPr/>
          <p:nvPr/>
        </p:nvSpPr>
        <p:spPr>
          <a:xfrm flipH="1">
            <a:off x="11653" y="0"/>
            <a:ext cx="4397784" cy="2623834"/>
          </a:xfrm>
          <a:custGeom>
            <a:avLst/>
            <a:gdLst/>
            <a:ahLst/>
            <a:cxnLst/>
            <a:rect l="l" t="t" r="r" b="b"/>
            <a:pathLst>
              <a:path w="17133" h="10222" extrusionOk="0">
                <a:moveTo>
                  <a:pt x="1" y="0"/>
                </a:moveTo>
                <a:cubicBezTo>
                  <a:pt x="1570" y="662"/>
                  <a:pt x="3419" y="1313"/>
                  <a:pt x="4529" y="1313"/>
                </a:cubicBezTo>
                <a:cubicBezTo>
                  <a:pt x="6373" y="1313"/>
                  <a:pt x="7673" y="389"/>
                  <a:pt x="8664" y="389"/>
                </a:cubicBezTo>
                <a:cubicBezTo>
                  <a:pt x="8844" y="389"/>
                  <a:pt x="9014" y="419"/>
                  <a:pt x="9175" y="491"/>
                </a:cubicBezTo>
                <a:cubicBezTo>
                  <a:pt x="9699" y="726"/>
                  <a:pt x="9773" y="1292"/>
                  <a:pt x="9272" y="3204"/>
                </a:cubicBezTo>
                <a:cubicBezTo>
                  <a:pt x="9120" y="3797"/>
                  <a:pt x="9438" y="3990"/>
                  <a:pt x="9926" y="3990"/>
                </a:cubicBezTo>
                <a:cubicBezTo>
                  <a:pt x="10748" y="3990"/>
                  <a:pt x="12054" y="3444"/>
                  <a:pt x="12422" y="3343"/>
                </a:cubicBezTo>
                <a:cubicBezTo>
                  <a:pt x="12696" y="3268"/>
                  <a:pt x="13011" y="3218"/>
                  <a:pt x="13322" y="3218"/>
                </a:cubicBezTo>
                <a:cubicBezTo>
                  <a:pt x="13811" y="3218"/>
                  <a:pt x="14288" y="3343"/>
                  <a:pt x="14569" y="3696"/>
                </a:cubicBezTo>
                <a:cubicBezTo>
                  <a:pt x="15626" y="5041"/>
                  <a:pt x="15488" y="6815"/>
                  <a:pt x="15744" y="8064"/>
                </a:cubicBezTo>
                <a:cubicBezTo>
                  <a:pt x="16011" y="9324"/>
                  <a:pt x="16513" y="9976"/>
                  <a:pt x="17133" y="10221"/>
                </a:cubicBezTo>
                <a:lnTo>
                  <a:pt x="17133" y="0"/>
                </a:lnTo>
                <a:close/>
              </a:path>
            </a:pathLst>
          </a:custGeom>
          <a:gradFill>
            <a:gsLst>
              <a:gs pos="0">
                <a:schemeClr val="accent1"/>
              </a:gs>
              <a:gs pos="100000">
                <a:schemeClr val="accent2"/>
              </a:gs>
            </a:gsLst>
            <a:path path="circle">
              <a:fillToRect l="50000" t="50000" r="50000" b="50000"/>
            </a:path>
            <a:tileRect/>
          </a:gradFill>
          <a:ln>
            <a:noFill/>
          </a:ln>
          <a:effectLst>
            <a:outerShdw blurRad="114300" dist="123825" dir="14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19"/>
          <p:cNvSpPr txBox="1">
            <a:spLocks noGrp="1"/>
          </p:cNvSpPr>
          <p:nvPr>
            <p:ph type="title" hasCustomPrompt="1"/>
          </p:nvPr>
        </p:nvSpPr>
        <p:spPr>
          <a:xfrm>
            <a:off x="2143975" y="1562675"/>
            <a:ext cx="1529700" cy="723300"/>
          </a:xfrm>
          <a:prstGeom prst="rect">
            <a:avLst/>
          </a:prstGeom>
        </p:spPr>
        <p:txBody>
          <a:bodyPr spcFirstLastPara="1" wrap="square" lIns="68575" tIns="34275" rIns="68575" bIns="34275" anchor="b" anchorCtr="0">
            <a:noAutofit/>
          </a:bodyPr>
          <a:lstStyle>
            <a:lvl1pPr lvl="0" rtl="0">
              <a:spcBef>
                <a:spcPts val="0"/>
              </a:spcBef>
              <a:spcAft>
                <a:spcPts val="0"/>
              </a:spcAft>
              <a:buClr>
                <a:srgbClr val="FFFFFF"/>
              </a:buClr>
              <a:buSzPts val="4500"/>
              <a:buNone/>
              <a:defRPr sz="4500" b="0">
                <a:solidFill>
                  <a:srgbClr val="FFFFFF"/>
                </a:solidFill>
              </a:defRPr>
            </a:lvl1pPr>
            <a:lvl2pPr lvl="1" rtl="0">
              <a:spcBef>
                <a:spcPts val="0"/>
              </a:spcBef>
              <a:spcAft>
                <a:spcPts val="0"/>
              </a:spcAft>
              <a:buClr>
                <a:srgbClr val="FFFFFF"/>
              </a:buClr>
              <a:buSzPts val="3900"/>
              <a:buFont typeface="Squada One"/>
              <a:buNone/>
              <a:defRPr sz="3900">
                <a:solidFill>
                  <a:srgbClr val="FFFFFF"/>
                </a:solidFill>
                <a:latin typeface="Squada One"/>
                <a:ea typeface="Squada One"/>
                <a:cs typeface="Squada One"/>
                <a:sym typeface="Squada One"/>
              </a:defRPr>
            </a:lvl2pPr>
            <a:lvl3pPr lvl="2" rtl="0">
              <a:spcBef>
                <a:spcPts val="0"/>
              </a:spcBef>
              <a:spcAft>
                <a:spcPts val="0"/>
              </a:spcAft>
              <a:buClr>
                <a:srgbClr val="FFFFFF"/>
              </a:buClr>
              <a:buSzPts val="3900"/>
              <a:buFont typeface="Squada One"/>
              <a:buNone/>
              <a:defRPr sz="3900">
                <a:solidFill>
                  <a:srgbClr val="FFFFFF"/>
                </a:solidFill>
                <a:latin typeface="Squada One"/>
                <a:ea typeface="Squada One"/>
                <a:cs typeface="Squada One"/>
                <a:sym typeface="Squada One"/>
              </a:defRPr>
            </a:lvl3pPr>
            <a:lvl4pPr lvl="3" rtl="0">
              <a:spcBef>
                <a:spcPts val="0"/>
              </a:spcBef>
              <a:spcAft>
                <a:spcPts val="0"/>
              </a:spcAft>
              <a:buClr>
                <a:srgbClr val="FFFFFF"/>
              </a:buClr>
              <a:buSzPts val="3900"/>
              <a:buFont typeface="Squada One"/>
              <a:buNone/>
              <a:defRPr sz="3900">
                <a:solidFill>
                  <a:srgbClr val="FFFFFF"/>
                </a:solidFill>
                <a:latin typeface="Squada One"/>
                <a:ea typeface="Squada One"/>
                <a:cs typeface="Squada One"/>
                <a:sym typeface="Squada One"/>
              </a:defRPr>
            </a:lvl4pPr>
            <a:lvl5pPr lvl="4" rtl="0">
              <a:spcBef>
                <a:spcPts val="0"/>
              </a:spcBef>
              <a:spcAft>
                <a:spcPts val="0"/>
              </a:spcAft>
              <a:buClr>
                <a:srgbClr val="FFFFFF"/>
              </a:buClr>
              <a:buSzPts val="3900"/>
              <a:buFont typeface="Squada One"/>
              <a:buNone/>
              <a:defRPr sz="3900">
                <a:solidFill>
                  <a:srgbClr val="FFFFFF"/>
                </a:solidFill>
                <a:latin typeface="Squada One"/>
                <a:ea typeface="Squada One"/>
                <a:cs typeface="Squada One"/>
                <a:sym typeface="Squada One"/>
              </a:defRPr>
            </a:lvl5pPr>
            <a:lvl6pPr lvl="5" rtl="0">
              <a:spcBef>
                <a:spcPts val="0"/>
              </a:spcBef>
              <a:spcAft>
                <a:spcPts val="0"/>
              </a:spcAft>
              <a:buClr>
                <a:srgbClr val="FFFFFF"/>
              </a:buClr>
              <a:buSzPts val="3900"/>
              <a:buFont typeface="Squada One"/>
              <a:buNone/>
              <a:defRPr sz="3900">
                <a:solidFill>
                  <a:srgbClr val="FFFFFF"/>
                </a:solidFill>
                <a:latin typeface="Squada One"/>
                <a:ea typeface="Squada One"/>
                <a:cs typeface="Squada One"/>
                <a:sym typeface="Squada One"/>
              </a:defRPr>
            </a:lvl6pPr>
            <a:lvl7pPr lvl="6" rtl="0">
              <a:spcBef>
                <a:spcPts val="0"/>
              </a:spcBef>
              <a:spcAft>
                <a:spcPts val="0"/>
              </a:spcAft>
              <a:buClr>
                <a:srgbClr val="FFFFFF"/>
              </a:buClr>
              <a:buSzPts val="3900"/>
              <a:buFont typeface="Squada One"/>
              <a:buNone/>
              <a:defRPr sz="3900">
                <a:solidFill>
                  <a:srgbClr val="FFFFFF"/>
                </a:solidFill>
                <a:latin typeface="Squada One"/>
                <a:ea typeface="Squada One"/>
                <a:cs typeface="Squada One"/>
                <a:sym typeface="Squada One"/>
              </a:defRPr>
            </a:lvl7pPr>
            <a:lvl8pPr lvl="7" rtl="0">
              <a:spcBef>
                <a:spcPts val="0"/>
              </a:spcBef>
              <a:spcAft>
                <a:spcPts val="0"/>
              </a:spcAft>
              <a:buClr>
                <a:srgbClr val="FFFFFF"/>
              </a:buClr>
              <a:buSzPts val="3900"/>
              <a:buFont typeface="Squada One"/>
              <a:buNone/>
              <a:defRPr sz="3900">
                <a:solidFill>
                  <a:srgbClr val="FFFFFF"/>
                </a:solidFill>
                <a:latin typeface="Squada One"/>
                <a:ea typeface="Squada One"/>
                <a:cs typeface="Squada One"/>
                <a:sym typeface="Squada One"/>
              </a:defRPr>
            </a:lvl8pPr>
            <a:lvl9pPr lvl="8" rtl="0">
              <a:spcBef>
                <a:spcPts val="0"/>
              </a:spcBef>
              <a:spcAft>
                <a:spcPts val="0"/>
              </a:spcAft>
              <a:buClr>
                <a:srgbClr val="FFFFFF"/>
              </a:buClr>
              <a:buSzPts val="3900"/>
              <a:buFont typeface="Squada One"/>
              <a:buNone/>
              <a:defRPr sz="3900">
                <a:solidFill>
                  <a:srgbClr val="FFFFFF"/>
                </a:solidFill>
                <a:latin typeface="Squada One"/>
                <a:ea typeface="Squada One"/>
                <a:cs typeface="Squada One"/>
                <a:sym typeface="Squada One"/>
              </a:defRPr>
            </a:lvl9pPr>
          </a:lstStyle>
          <a:p>
            <a:r>
              <a:t>xx%</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p:cSld name="8_Título y objetos">
    <p:bg>
      <p:bgPr>
        <a:gradFill>
          <a:gsLst>
            <a:gs pos="0">
              <a:schemeClr val="accent1"/>
            </a:gs>
            <a:gs pos="100000">
              <a:schemeClr val="accent2"/>
            </a:gs>
          </a:gsLst>
          <a:path path="circle">
            <a:fillToRect l="50000" t="50000" r="50000" b="50000"/>
          </a:path>
          <a:tileRect/>
        </a:gradFill>
        <a:effectLst/>
      </p:bgPr>
    </p:bg>
    <p:spTree>
      <p:nvGrpSpPr>
        <p:cNvPr id="1" name="Shape 234"/>
        <p:cNvGrpSpPr/>
        <p:nvPr/>
      </p:nvGrpSpPr>
      <p:grpSpPr>
        <a:xfrm>
          <a:off x="0" y="0"/>
          <a:ext cx="0" cy="0"/>
          <a:chOff x="0" y="0"/>
          <a:chExt cx="0" cy="0"/>
        </a:xfrm>
      </p:grpSpPr>
      <p:sp>
        <p:nvSpPr>
          <p:cNvPr id="235" name="Google Shape;235;p21"/>
          <p:cNvSpPr/>
          <p:nvPr/>
        </p:nvSpPr>
        <p:spPr>
          <a:xfrm flipH="1">
            <a:off x="7145715" y="0"/>
            <a:ext cx="1957071" cy="2650496"/>
          </a:xfrm>
          <a:custGeom>
            <a:avLst/>
            <a:gdLst/>
            <a:ahLst/>
            <a:cxnLst/>
            <a:rect l="l" t="t" r="r" b="b"/>
            <a:pathLst>
              <a:path w="7990" h="10821" extrusionOk="0">
                <a:moveTo>
                  <a:pt x="4049" y="0"/>
                </a:moveTo>
                <a:lnTo>
                  <a:pt x="1016" y="1880"/>
                </a:lnTo>
                <a:lnTo>
                  <a:pt x="1" y="6655"/>
                </a:lnTo>
                <a:cubicBezTo>
                  <a:pt x="1" y="6655"/>
                  <a:pt x="55" y="6826"/>
                  <a:pt x="150" y="7092"/>
                </a:cubicBezTo>
                <a:cubicBezTo>
                  <a:pt x="1293" y="7455"/>
                  <a:pt x="3793" y="8417"/>
                  <a:pt x="4551" y="10030"/>
                </a:cubicBezTo>
                <a:cubicBezTo>
                  <a:pt x="4690" y="10318"/>
                  <a:pt x="4764" y="10574"/>
                  <a:pt x="4797" y="10820"/>
                </a:cubicBezTo>
                <a:cubicBezTo>
                  <a:pt x="5609" y="10403"/>
                  <a:pt x="6271" y="9698"/>
                  <a:pt x="6324" y="8844"/>
                </a:cubicBezTo>
                <a:cubicBezTo>
                  <a:pt x="6409" y="7103"/>
                  <a:pt x="3440" y="7092"/>
                  <a:pt x="3867" y="6516"/>
                </a:cubicBezTo>
                <a:cubicBezTo>
                  <a:pt x="4294" y="5939"/>
                  <a:pt x="6313" y="6558"/>
                  <a:pt x="7135" y="4903"/>
                </a:cubicBezTo>
                <a:cubicBezTo>
                  <a:pt x="7990" y="3173"/>
                  <a:pt x="5908" y="876"/>
                  <a:pt x="5010" y="0"/>
                </a:cubicBezTo>
                <a:close/>
              </a:path>
            </a:pathLst>
          </a:custGeom>
          <a:gradFill>
            <a:gsLst>
              <a:gs pos="0">
                <a:schemeClr val="accent1"/>
              </a:gs>
              <a:gs pos="100000">
                <a:schemeClr val="accent2"/>
              </a:gs>
            </a:gsLst>
            <a:path path="circle">
              <a:fillToRect l="50000" t="50000" r="50000" b="50000"/>
            </a:path>
            <a:tileRect/>
          </a:gradFill>
          <a:ln>
            <a:noFill/>
          </a:ln>
          <a:effectLst>
            <a:outerShdw blurRad="200025"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1"/>
          <p:cNvSpPr/>
          <p:nvPr/>
        </p:nvSpPr>
        <p:spPr>
          <a:xfrm flipH="1">
            <a:off x="4165774" y="0"/>
            <a:ext cx="5156722" cy="5057276"/>
          </a:xfrm>
          <a:custGeom>
            <a:avLst/>
            <a:gdLst/>
            <a:ahLst/>
            <a:cxnLst/>
            <a:rect l="l" t="t" r="r" b="b"/>
            <a:pathLst>
              <a:path w="21053" h="20647" extrusionOk="0">
                <a:moveTo>
                  <a:pt x="738" y="0"/>
                </a:moveTo>
                <a:lnTo>
                  <a:pt x="738" y="20647"/>
                </a:lnTo>
                <a:cubicBezTo>
                  <a:pt x="2874" y="19194"/>
                  <a:pt x="4764" y="13661"/>
                  <a:pt x="2628" y="12967"/>
                </a:cubicBezTo>
                <a:cubicBezTo>
                  <a:pt x="866" y="12390"/>
                  <a:pt x="0" y="10831"/>
                  <a:pt x="2051" y="8919"/>
                </a:cubicBezTo>
                <a:cubicBezTo>
                  <a:pt x="4102" y="7007"/>
                  <a:pt x="919" y="5587"/>
                  <a:pt x="2030" y="4187"/>
                </a:cubicBezTo>
                <a:cubicBezTo>
                  <a:pt x="2299" y="3843"/>
                  <a:pt x="2637" y="3724"/>
                  <a:pt x="3010" y="3724"/>
                </a:cubicBezTo>
                <a:cubicBezTo>
                  <a:pt x="3839" y="3724"/>
                  <a:pt x="4845" y="4307"/>
                  <a:pt x="5669" y="4307"/>
                </a:cubicBezTo>
                <a:cubicBezTo>
                  <a:pt x="5994" y="4307"/>
                  <a:pt x="6291" y="4217"/>
                  <a:pt x="6537" y="3963"/>
                </a:cubicBezTo>
                <a:cubicBezTo>
                  <a:pt x="7663" y="2806"/>
                  <a:pt x="7494" y="84"/>
                  <a:pt x="9550" y="84"/>
                </a:cubicBezTo>
                <a:cubicBezTo>
                  <a:pt x="9581" y="84"/>
                  <a:pt x="9613" y="84"/>
                  <a:pt x="9646" y="86"/>
                </a:cubicBezTo>
                <a:cubicBezTo>
                  <a:pt x="11723" y="158"/>
                  <a:pt x="13041" y="3333"/>
                  <a:pt x="15826" y="3333"/>
                </a:cubicBezTo>
                <a:cubicBezTo>
                  <a:pt x="15918" y="3333"/>
                  <a:pt x="16012" y="3330"/>
                  <a:pt x="16107" y="3322"/>
                </a:cubicBezTo>
                <a:cubicBezTo>
                  <a:pt x="18383" y="3151"/>
                  <a:pt x="20070" y="1378"/>
                  <a:pt x="21053" y="0"/>
                </a:cubicBezTo>
                <a:close/>
              </a:path>
            </a:pathLst>
          </a:custGeom>
          <a:gradFill>
            <a:gsLst>
              <a:gs pos="0">
                <a:schemeClr val="accent1"/>
              </a:gs>
              <a:gs pos="100000">
                <a:schemeClr val="accent2"/>
              </a:gs>
            </a:gsLst>
            <a:path path="circle">
              <a:fillToRect l="50000" t="50000" r="50000" b="50000"/>
            </a:path>
            <a:tileRect/>
          </a:gradFill>
          <a:ln>
            <a:noFill/>
          </a:ln>
          <a:effectLst>
            <a:outerShdw blurRad="200025" dist="47625" dir="942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1"/>
          <p:cNvSpPr/>
          <p:nvPr/>
        </p:nvSpPr>
        <p:spPr>
          <a:xfrm flipH="1">
            <a:off x="6122600" y="1713596"/>
            <a:ext cx="3019375" cy="3429895"/>
          </a:xfrm>
          <a:custGeom>
            <a:avLst/>
            <a:gdLst/>
            <a:ahLst/>
            <a:cxnLst/>
            <a:rect l="l" t="t" r="r" b="b"/>
            <a:pathLst>
              <a:path w="12327" h="14003" extrusionOk="0">
                <a:moveTo>
                  <a:pt x="1" y="1"/>
                </a:moveTo>
                <a:lnTo>
                  <a:pt x="1" y="14003"/>
                </a:lnTo>
                <a:lnTo>
                  <a:pt x="12327" y="14003"/>
                </a:lnTo>
                <a:cubicBezTo>
                  <a:pt x="11012" y="12977"/>
                  <a:pt x="11717" y="11204"/>
                  <a:pt x="10671" y="10276"/>
                </a:cubicBezTo>
                <a:cubicBezTo>
                  <a:pt x="10267" y="9919"/>
                  <a:pt x="9798" y="9790"/>
                  <a:pt x="9311" y="9790"/>
                </a:cubicBezTo>
                <a:cubicBezTo>
                  <a:pt x="8056" y="9790"/>
                  <a:pt x="6678" y="10643"/>
                  <a:pt x="5960" y="10643"/>
                </a:cubicBezTo>
                <a:cubicBezTo>
                  <a:pt x="5762" y="10643"/>
                  <a:pt x="5615" y="10578"/>
                  <a:pt x="5534" y="10414"/>
                </a:cubicBezTo>
                <a:cubicBezTo>
                  <a:pt x="5031" y="9421"/>
                  <a:pt x="5928" y="8705"/>
                  <a:pt x="4914" y="8097"/>
                </a:cubicBezTo>
                <a:cubicBezTo>
                  <a:pt x="4732" y="7979"/>
                  <a:pt x="4423" y="7936"/>
                  <a:pt x="4070" y="7904"/>
                </a:cubicBezTo>
                <a:cubicBezTo>
                  <a:pt x="3440" y="7851"/>
                  <a:pt x="2810" y="7840"/>
                  <a:pt x="3194" y="6943"/>
                </a:cubicBezTo>
                <a:cubicBezTo>
                  <a:pt x="3621" y="5918"/>
                  <a:pt x="5704" y="5127"/>
                  <a:pt x="4711" y="3034"/>
                </a:cubicBezTo>
                <a:cubicBezTo>
                  <a:pt x="3867" y="1250"/>
                  <a:pt x="887" y="257"/>
                  <a:pt x="1" y="1"/>
                </a:cubicBezTo>
                <a:close/>
              </a:path>
            </a:pathLst>
          </a:custGeom>
          <a:gradFill>
            <a:gsLst>
              <a:gs pos="0">
                <a:schemeClr val="accent1"/>
              </a:gs>
              <a:gs pos="100000">
                <a:schemeClr val="accent2"/>
              </a:gs>
            </a:gsLst>
            <a:path path="circle">
              <a:fillToRect l="50000" t="50000" r="50000" b="50000"/>
            </a:path>
            <a:tileRect/>
          </a:gradFill>
          <a:ln>
            <a:noFill/>
          </a:ln>
          <a:effectLst>
            <a:outerShdw blurRad="200025"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1"/>
          <p:cNvSpPr txBox="1">
            <a:spLocks noGrp="1"/>
          </p:cNvSpPr>
          <p:nvPr>
            <p:ph type="ctrTitle"/>
          </p:nvPr>
        </p:nvSpPr>
        <p:spPr>
          <a:xfrm flipH="1">
            <a:off x="6053138" y="827965"/>
            <a:ext cx="2308500" cy="3483900"/>
          </a:xfrm>
          <a:prstGeom prst="rect">
            <a:avLst/>
          </a:prstGeom>
          <a:noFill/>
          <a:ln>
            <a:noFill/>
          </a:ln>
        </p:spPr>
        <p:txBody>
          <a:bodyPr spcFirstLastPara="1" wrap="square" lIns="68575" tIns="34275" rIns="68575" bIns="34275" anchor="ctr" anchorCtr="0">
            <a:noAutofit/>
          </a:bodyPr>
          <a:lstStyle>
            <a:lvl1pPr lvl="0" algn="r">
              <a:lnSpc>
                <a:spcPct val="90000"/>
              </a:lnSpc>
              <a:spcBef>
                <a:spcPts val="0"/>
              </a:spcBef>
              <a:spcAft>
                <a:spcPts val="0"/>
              </a:spcAft>
              <a:buClr>
                <a:srgbClr val="FFFFFF"/>
              </a:buClr>
              <a:buSzPts val="1800"/>
              <a:buNone/>
              <a:defRPr sz="1800" b="0">
                <a:solidFill>
                  <a:srgbClr val="FFFFFF"/>
                </a:solidFill>
              </a:defRPr>
            </a:lvl1pPr>
            <a:lvl2pPr lvl="1">
              <a:spcBef>
                <a:spcPts val="0"/>
              </a:spcBef>
              <a:spcAft>
                <a:spcPts val="0"/>
              </a:spcAft>
              <a:buClr>
                <a:srgbClr val="FFFFFF"/>
              </a:buClr>
              <a:buSzPts val="1100"/>
              <a:buNone/>
              <a:defRPr>
                <a:solidFill>
                  <a:srgbClr val="FFFFFF"/>
                </a:solidFill>
              </a:defRPr>
            </a:lvl2pPr>
            <a:lvl3pPr lvl="2">
              <a:spcBef>
                <a:spcPts val="0"/>
              </a:spcBef>
              <a:spcAft>
                <a:spcPts val="0"/>
              </a:spcAft>
              <a:buClr>
                <a:srgbClr val="FFFFFF"/>
              </a:buClr>
              <a:buSzPts val="1100"/>
              <a:buNone/>
              <a:defRPr>
                <a:solidFill>
                  <a:srgbClr val="FFFFFF"/>
                </a:solidFill>
              </a:defRPr>
            </a:lvl3pPr>
            <a:lvl4pPr lvl="3">
              <a:spcBef>
                <a:spcPts val="0"/>
              </a:spcBef>
              <a:spcAft>
                <a:spcPts val="0"/>
              </a:spcAft>
              <a:buClr>
                <a:srgbClr val="FFFFFF"/>
              </a:buClr>
              <a:buSzPts val="1100"/>
              <a:buNone/>
              <a:defRPr>
                <a:solidFill>
                  <a:srgbClr val="FFFFFF"/>
                </a:solidFill>
              </a:defRPr>
            </a:lvl4pPr>
            <a:lvl5pPr lvl="4">
              <a:spcBef>
                <a:spcPts val="0"/>
              </a:spcBef>
              <a:spcAft>
                <a:spcPts val="0"/>
              </a:spcAft>
              <a:buClr>
                <a:srgbClr val="FFFFFF"/>
              </a:buClr>
              <a:buSzPts val="1100"/>
              <a:buNone/>
              <a:defRPr>
                <a:solidFill>
                  <a:srgbClr val="FFFFFF"/>
                </a:solidFill>
              </a:defRPr>
            </a:lvl5pPr>
            <a:lvl6pPr lvl="5">
              <a:spcBef>
                <a:spcPts val="0"/>
              </a:spcBef>
              <a:spcAft>
                <a:spcPts val="0"/>
              </a:spcAft>
              <a:buClr>
                <a:srgbClr val="FFFFFF"/>
              </a:buClr>
              <a:buSzPts val="1100"/>
              <a:buNone/>
              <a:defRPr>
                <a:solidFill>
                  <a:srgbClr val="FFFFFF"/>
                </a:solidFill>
              </a:defRPr>
            </a:lvl6pPr>
            <a:lvl7pPr lvl="6">
              <a:spcBef>
                <a:spcPts val="0"/>
              </a:spcBef>
              <a:spcAft>
                <a:spcPts val="0"/>
              </a:spcAft>
              <a:buClr>
                <a:srgbClr val="FFFFFF"/>
              </a:buClr>
              <a:buSzPts val="1100"/>
              <a:buNone/>
              <a:defRPr>
                <a:solidFill>
                  <a:srgbClr val="FFFFFF"/>
                </a:solidFill>
              </a:defRPr>
            </a:lvl7pPr>
            <a:lvl8pPr lvl="7">
              <a:spcBef>
                <a:spcPts val="0"/>
              </a:spcBef>
              <a:spcAft>
                <a:spcPts val="0"/>
              </a:spcAft>
              <a:buClr>
                <a:srgbClr val="FFFFFF"/>
              </a:buClr>
              <a:buSzPts val="1100"/>
              <a:buNone/>
              <a:defRPr>
                <a:solidFill>
                  <a:srgbClr val="FFFFFF"/>
                </a:solidFill>
              </a:defRPr>
            </a:lvl8pPr>
            <a:lvl9pPr lvl="8">
              <a:spcBef>
                <a:spcPts val="0"/>
              </a:spcBef>
              <a:spcAft>
                <a:spcPts val="0"/>
              </a:spcAft>
              <a:buClr>
                <a:srgbClr val="FFFFFF"/>
              </a:buClr>
              <a:buSzPts val="1100"/>
              <a:buNone/>
              <a:defRPr>
                <a:solidFill>
                  <a:srgbClr val="FFFFFF"/>
                </a:solidFill>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ECHNOLOGY 1">
  <p:cSld name="12_Título y objetos">
    <p:bg>
      <p:bgPr>
        <a:gradFill>
          <a:gsLst>
            <a:gs pos="0">
              <a:schemeClr val="accent1"/>
            </a:gs>
            <a:gs pos="100000">
              <a:schemeClr val="accent2"/>
            </a:gs>
          </a:gsLst>
          <a:path path="circle">
            <a:fillToRect l="50000" t="50000" r="50000" b="50000"/>
          </a:path>
          <a:tileRect/>
        </a:gradFill>
        <a:effectLst/>
      </p:bgPr>
    </p:bg>
    <p:spTree>
      <p:nvGrpSpPr>
        <p:cNvPr id="1" name="Shape 285"/>
        <p:cNvGrpSpPr/>
        <p:nvPr/>
      </p:nvGrpSpPr>
      <p:grpSpPr>
        <a:xfrm>
          <a:off x="0" y="0"/>
          <a:ext cx="0" cy="0"/>
          <a:chOff x="0" y="0"/>
          <a:chExt cx="0" cy="0"/>
        </a:xfrm>
      </p:grpSpPr>
      <p:sp>
        <p:nvSpPr>
          <p:cNvPr id="286" name="Google Shape;286;p25"/>
          <p:cNvSpPr/>
          <p:nvPr/>
        </p:nvSpPr>
        <p:spPr>
          <a:xfrm>
            <a:off x="607254" y="-74450"/>
            <a:ext cx="2347500" cy="5319300"/>
          </a:xfrm>
          <a:prstGeom prst="rect">
            <a:avLst/>
          </a:prstGeom>
          <a:noFill/>
          <a:ln w="38100" cap="flat" cmpd="sng">
            <a:solidFill>
              <a:srgbClr val="FFFFFF"/>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87" name="Google Shape;287;p25"/>
          <p:cNvSpPr txBox="1"/>
          <p:nvPr/>
        </p:nvSpPr>
        <p:spPr>
          <a:xfrm>
            <a:off x="6772942" y="4670822"/>
            <a:ext cx="2057400" cy="273900"/>
          </a:xfrm>
          <a:prstGeom prst="rect">
            <a:avLst/>
          </a:prstGeom>
          <a:noFill/>
          <a:ln>
            <a:noFill/>
          </a:ln>
        </p:spPr>
        <p:txBody>
          <a:bodyPr spcFirstLastPara="1" wrap="square" lIns="68575" tIns="34275" rIns="68575" bIns="34275" anchor="ctr" anchorCtr="0">
            <a:noAutofit/>
          </a:bodyPr>
          <a:lstStyle/>
          <a:p>
            <a:pPr marL="0" marR="0" lvl="0" indent="0" algn="r" rtl="0">
              <a:spcBef>
                <a:spcPts val="0"/>
              </a:spcBef>
              <a:spcAft>
                <a:spcPts val="0"/>
              </a:spcAft>
              <a:buNone/>
            </a:pPr>
            <a:fld id="{00000000-1234-1234-1234-123412341234}" type="slidenum">
              <a:rPr lang="es-ES" sz="800" b="0" i="0" u="none" strike="noStrike" cap="none">
                <a:solidFill>
                  <a:schemeClr val="dk1"/>
                </a:solidFill>
                <a:latin typeface="Nunito Sans SemiBold"/>
                <a:ea typeface="Nunito Sans SemiBold"/>
                <a:cs typeface="Nunito Sans SemiBold"/>
                <a:sym typeface="Nunito Sans SemiBold"/>
              </a:rPr>
              <a:t>‹Nº›</a:t>
            </a:fld>
            <a:endParaRPr sz="800" b="0" i="0" u="none" strike="noStrike" cap="none">
              <a:solidFill>
                <a:schemeClr val="dk1"/>
              </a:solidFill>
              <a:latin typeface="Nunito Sans SemiBold"/>
              <a:ea typeface="Nunito Sans SemiBold"/>
              <a:cs typeface="Nunito Sans SemiBold"/>
              <a:sym typeface="Nunito Sans SemiBold"/>
            </a:endParaRPr>
          </a:p>
        </p:txBody>
      </p:sp>
      <p:sp>
        <p:nvSpPr>
          <p:cNvPr id="288" name="Google Shape;288;p25"/>
          <p:cNvSpPr txBox="1">
            <a:spLocks noGrp="1"/>
          </p:cNvSpPr>
          <p:nvPr>
            <p:ph type="ctrTitle"/>
          </p:nvPr>
        </p:nvSpPr>
        <p:spPr>
          <a:xfrm flipH="1">
            <a:off x="799804" y="656515"/>
            <a:ext cx="2308500" cy="2272500"/>
          </a:xfrm>
          <a:prstGeom prst="rect">
            <a:avLst/>
          </a:prstGeom>
          <a:noFill/>
          <a:ln>
            <a:noFill/>
          </a:ln>
        </p:spPr>
        <p:txBody>
          <a:bodyPr spcFirstLastPara="1" wrap="square" lIns="68575" tIns="34275" rIns="68575" bIns="34275" anchor="b" anchorCtr="0">
            <a:noAutofit/>
          </a:bodyPr>
          <a:lstStyle>
            <a:lvl1pPr lvl="0" algn="l">
              <a:lnSpc>
                <a:spcPct val="90000"/>
              </a:lnSpc>
              <a:spcBef>
                <a:spcPts val="0"/>
              </a:spcBef>
              <a:spcAft>
                <a:spcPts val="0"/>
              </a:spcAft>
              <a:buClr>
                <a:srgbClr val="FFFFFF"/>
              </a:buClr>
              <a:buSzPts val="1800"/>
              <a:buNone/>
              <a:defRPr sz="1800" b="0">
                <a:solidFill>
                  <a:srgbClr val="FFFFFF"/>
                </a:solidFill>
              </a:defRPr>
            </a:lvl1pPr>
            <a:lvl2pPr lvl="1">
              <a:spcBef>
                <a:spcPts val="0"/>
              </a:spcBef>
              <a:spcAft>
                <a:spcPts val="0"/>
              </a:spcAft>
              <a:buClr>
                <a:srgbClr val="FFFFFF"/>
              </a:buClr>
              <a:buSzPts val="1100"/>
              <a:buNone/>
              <a:defRPr>
                <a:solidFill>
                  <a:srgbClr val="FFFFFF"/>
                </a:solidFill>
              </a:defRPr>
            </a:lvl2pPr>
            <a:lvl3pPr lvl="2">
              <a:spcBef>
                <a:spcPts val="0"/>
              </a:spcBef>
              <a:spcAft>
                <a:spcPts val="0"/>
              </a:spcAft>
              <a:buClr>
                <a:srgbClr val="FFFFFF"/>
              </a:buClr>
              <a:buSzPts val="1100"/>
              <a:buNone/>
              <a:defRPr>
                <a:solidFill>
                  <a:srgbClr val="FFFFFF"/>
                </a:solidFill>
              </a:defRPr>
            </a:lvl3pPr>
            <a:lvl4pPr lvl="3">
              <a:spcBef>
                <a:spcPts val="0"/>
              </a:spcBef>
              <a:spcAft>
                <a:spcPts val="0"/>
              </a:spcAft>
              <a:buClr>
                <a:srgbClr val="FFFFFF"/>
              </a:buClr>
              <a:buSzPts val="1100"/>
              <a:buNone/>
              <a:defRPr>
                <a:solidFill>
                  <a:srgbClr val="FFFFFF"/>
                </a:solidFill>
              </a:defRPr>
            </a:lvl4pPr>
            <a:lvl5pPr lvl="4">
              <a:spcBef>
                <a:spcPts val="0"/>
              </a:spcBef>
              <a:spcAft>
                <a:spcPts val="0"/>
              </a:spcAft>
              <a:buClr>
                <a:srgbClr val="FFFFFF"/>
              </a:buClr>
              <a:buSzPts val="1100"/>
              <a:buNone/>
              <a:defRPr>
                <a:solidFill>
                  <a:srgbClr val="FFFFFF"/>
                </a:solidFill>
              </a:defRPr>
            </a:lvl5pPr>
            <a:lvl6pPr lvl="5">
              <a:spcBef>
                <a:spcPts val="0"/>
              </a:spcBef>
              <a:spcAft>
                <a:spcPts val="0"/>
              </a:spcAft>
              <a:buClr>
                <a:srgbClr val="FFFFFF"/>
              </a:buClr>
              <a:buSzPts val="1100"/>
              <a:buNone/>
              <a:defRPr>
                <a:solidFill>
                  <a:srgbClr val="FFFFFF"/>
                </a:solidFill>
              </a:defRPr>
            </a:lvl6pPr>
            <a:lvl7pPr lvl="6">
              <a:spcBef>
                <a:spcPts val="0"/>
              </a:spcBef>
              <a:spcAft>
                <a:spcPts val="0"/>
              </a:spcAft>
              <a:buClr>
                <a:srgbClr val="FFFFFF"/>
              </a:buClr>
              <a:buSzPts val="1100"/>
              <a:buNone/>
              <a:defRPr>
                <a:solidFill>
                  <a:srgbClr val="FFFFFF"/>
                </a:solidFill>
              </a:defRPr>
            </a:lvl7pPr>
            <a:lvl8pPr lvl="7">
              <a:spcBef>
                <a:spcPts val="0"/>
              </a:spcBef>
              <a:spcAft>
                <a:spcPts val="0"/>
              </a:spcAft>
              <a:buClr>
                <a:srgbClr val="FFFFFF"/>
              </a:buClr>
              <a:buSzPts val="1100"/>
              <a:buNone/>
              <a:defRPr>
                <a:solidFill>
                  <a:srgbClr val="FFFFFF"/>
                </a:solidFill>
              </a:defRPr>
            </a:lvl8pPr>
            <a:lvl9pPr lvl="8">
              <a:spcBef>
                <a:spcPts val="0"/>
              </a:spcBef>
              <a:spcAft>
                <a:spcPts val="0"/>
              </a:spcAft>
              <a:buClr>
                <a:srgbClr val="FFFFFF"/>
              </a:buClr>
              <a:buSzPts val="1100"/>
              <a:buNone/>
              <a:defRPr>
                <a:solidFill>
                  <a:srgbClr val="FFFFFF"/>
                </a:solidFill>
              </a:defRPr>
            </a:lvl9pPr>
          </a:lstStyle>
          <a:p>
            <a:endParaRPr/>
          </a:p>
        </p:txBody>
      </p:sp>
      <p:sp>
        <p:nvSpPr>
          <p:cNvPr id="289" name="Google Shape;289;p25"/>
          <p:cNvSpPr txBox="1">
            <a:spLocks noGrp="1"/>
          </p:cNvSpPr>
          <p:nvPr>
            <p:ph type="subTitle" idx="1"/>
          </p:nvPr>
        </p:nvSpPr>
        <p:spPr>
          <a:xfrm>
            <a:off x="799804" y="3330788"/>
            <a:ext cx="1833000" cy="233700"/>
          </a:xfrm>
          <a:prstGeom prst="rect">
            <a:avLst/>
          </a:prstGeom>
        </p:spPr>
        <p:txBody>
          <a:bodyPr spcFirstLastPara="1" wrap="square" lIns="68575" tIns="34275" rIns="68575" bIns="34275" anchor="t" anchorCtr="0">
            <a:noAutofit/>
          </a:bodyPr>
          <a:lstStyle>
            <a:lvl1pPr lvl="0" rtl="0">
              <a:lnSpc>
                <a:spcPct val="100000"/>
              </a:lnSpc>
              <a:spcBef>
                <a:spcPts val="800"/>
              </a:spcBef>
              <a:spcAft>
                <a:spcPts val="0"/>
              </a:spcAft>
              <a:buClr>
                <a:srgbClr val="FFFFFF"/>
              </a:buClr>
              <a:buSzPts val="1200"/>
              <a:buNone/>
              <a:defRPr sz="1200">
                <a:solidFill>
                  <a:srgbClr val="FFFFFF"/>
                </a:solidFill>
              </a:defRPr>
            </a:lvl1pPr>
            <a:lvl2pPr lvl="1" rtl="0">
              <a:lnSpc>
                <a:spcPct val="100000"/>
              </a:lnSpc>
              <a:spcBef>
                <a:spcPts val="400"/>
              </a:spcBef>
              <a:spcAft>
                <a:spcPts val="0"/>
              </a:spcAft>
              <a:buClr>
                <a:srgbClr val="FFFFFF"/>
              </a:buClr>
              <a:buSzPts val="900"/>
              <a:buNone/>
              <a:defRPr>
                <a:solidFill>
                  <a:srgbClr val="FFFFFF"/>
                </a:solidFill>
              </a:defRPr>
            </a:lvl2pPr>
            <a:lvl3pPr lvl="2" rtl="0">
              <a:lnSpc>
                <a:spcPct val="100000"/>
              </a:lnSpc>
              <a:spcBef>
                <a:spcPts val="400"/>
              </a:spcBef>
              <a:spcAft>
                <a:spcPts val="0"/>
              </a:spcAft>
              <a:buClr>
                <a:srgbClr val="FFFFFF"/>
              </a:buClr>
              <a:buSzPts val="900"/>
              <a:buNone/>
              <a:defRPr>
                <a:solidFill>
                  <a:srgbClr val="FFFFFF"/>
                </a:solidFill>
              </a:defRPr>
            </a:lvl3pPr>
            <a:lvl4pPr lvl="3" rtl="0">
              <a:lnSpc>
                <a:spcPct val="100000"/>
              </a:lnSpc>
              <a:spcBef>
                <a:spcPts val="400"/>
              </a:spcBef>
              <a:spcAft>
                <a:spcPts val="0"/>
              </a:spcAft>
              <a:buClr>
                <a:srgbClr val="FFFFFF"/>
              </a:buClr>
              <a:buSzPts val="900"/>
              <a:buNone/>
              <a:defRPr>
                <a:solidFill>
                  <a:srgbClr val="FFFFFF"/>
                </a:solidFill>
              </a:defRPr>
            </a:lvl4pPr>
            <a:lvl5pPr lvl="4" rtl="0">
              <a:lnSpc>
                <a:spcPct val="100000"/>
              </a:lnSpc>
              <a:spcBef>
                <a:spcPts val="400"/>
              </a:spcBef>
              <a:spcAft>
                <a:spcPts val="0"/>
              </a:spcAft>
              <a:buClr>
                <a:srgbClr val="FFFFFF"/>
              </a:buClr>
              <a:buSzPts val="900"/>
              <a:buNone/>
              <a:defRPr>
                <a:solidFill>
                  <a:srgbClr val="FFFFFF"/>
                </a:solidFill>
              </a:defRPr>
            </a:lvl5pPr>
            <a:lvl6pPr lvl="5" rtl="0">
              <a:lnSpc>
                <a:spcPct val="100000"/>
              </a:lnSpc>
              <a:spcBef>
                <a:spcPts val="400"/>
              </a:spcBef>
              <a:spcAft>
                <a:spcPts val="0"/>
              </a:spcAft>
              <a:buClr>
                <a:srgbClr val="FFFFFF"/>
              </a:buClr>
              <a:buSzPts val="900"/>
              <a:buNone/>
              <a:defRPr sz="900">
                <a:solidFill>
                  <a:srgbClr val="FFFFFF"/>
                </a:solidFill>
              </a:defRPr>
            </a:lvl6pPr>
            <a:lvl7pPr lvl="6" rtl="0">
              <a:lnSpc>
                <a:spcPct val="100000"/>
              </a:lnSpc>
              <a:spcBef>
                <a:spcPts val="400"/>
              </a:spcBef>
              <a:spcAft>
                <a:spcPts val="0"/>
              </a:spcAft>
              <a:buClr>
                <a:srgbClr val="FFFFFF"/>
              </a:buClr>
              <a:buSzPts val="900"/>
              <a:buNone/>
              <a:defRPr sz="900">
                <a:solidFill>
                  <a:srgbClr val="FFFFFF"/>
                </a:solidFill>
              </a:defRPr>
            </a:lvl7pPr>
            <a:lvl8pPr lvl="7" rtl="0">
              <a:lnSpc>
                <a:spcPct val="100000"/>
              </a:lnSpc>
              <a:spcBef>
                <a:spcPts val="400"/>
              </a:spcBef>
              <a:spcAft>
                <a:spcPts val="0"/>
              </a:spcAft>
              <a:buClr>
                <a:srgbClr val="FFFFFF"/>
              </a:buClr>
              <a:buSzPts val="900"/>
              <a:buNone/>
              <a:defRPr sz="900">
                <a:solidFill>
                  <a:srgbClr val="FFFFFF"/>
                </a:solidFill>
              </a:defRPr>
            </a:lvl8pPr>
            <a:lvl9pPr lvl="8" rtl="0">
              <a:lnSpc>
                <a:spcPct val="100000"/>
              </a:lnSpc>
              <a:spcBef>
                <a:spcPts val="400"/>
              </a:spcBef>
              <a:spcAft>
                <a:spcPts val="0"/>
              </a:spcAft>
              <a:buClr>
                <a:srgbClr val="FFFFFF"/>
              </a:buClr>
              <a:buSzPts val="900"/>
              <a:buNone/>
              <a:defRPr sz="900">
                <a:solidFill>
                  <a:srgbClr val="FFFFFF"/>
                </a:solidFill>
              </a:defRPr>
            </a:lvl9pPr>
          </a:lstStyle>
          <a:p>
            <a:endParaRPr/>
          </a:p>
        </p:txBody>
      </p:sp>
      <p:sp>
        <p:nvSpPr>
          <p:cNvPr id="290" name="Google Shape;290;p25"/>
          <p:cNvSpPr/>
          <p:nvPr/>
        </p:nvSpPr>
        <p:spPr>
          <a:xfrm>
            <a:off x="4125313" y="4481509"/>
            <a:ext cx="1729539" cy="652520"/>
          </a:xfrm>
          <a:custGeom>
            <a:avLst/>
            <a:gdLst/>
            <a:ahLst/>
            <a:cxnLst/>
            <a:rect l="l" t="t" r="r" b="b"/>
            <a:pathLst>
              <a:path w="7061" h="2664" extrusionOk="0">
                <a:moveTo>
                  <a:pt x="3349" y="1"/>
                </a:moveTo>
                <a:cubicBezTo>
                  <a:pt x="3178" y="1"/>
                  <a:pt x="3002" y="22"/>
                  <a:pt x="2821" y="69"/>
                </a:cubicBezTo>
                <a:cubicBezTo>
                  <a:pt x="1539" y="399"/>
                  <a:pt x="1197" y="1980"/>
                  <a:pt x="1" y="2664"/>
                </a:cubicBezTo>
                <a:lnTo>
                  <a:pt x="7060" y="2664"/>
                </a:lnTo>
                <a:cubicBezTo>
                  <a:pt x="6171" y="1958"/>
                  <a:pt x="4984" y="1"/>
                  <a:pt x="3349" y="1"/>
                </a:cubicBezTo>
                <a:close/>
              </a:path>
            </a:pathLst>
          </a:custGeom>
          <a:gradFill>
            <a:gsLst>
              <a:gs pos="0">
                <a:schemeClr val="accent1"/>
              </a:gs>
              <a:gs pos="100000">
                <a:schemeClr val="accent2"/>
              </a:gs>
            </a:gsLst>
            <a:path path="circle">
              <a:fillToRect l="50000" t="50000" r="50000" b="50000"/>
            </a:path>
            <a:tileRect/>
          </a:gradFill>
          <a:ln>
            <a:noFill/>
          </a:ln>
          <a:effectLst>
            <a:outerShdw blurRad="128588" dist="114300" dir="2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25"/>
          <p:cNvSpPr/>
          <p:nvPr/>
        </p:nvSpPr>
        <p:spPr>
          <a:xfrm>
            <a:off x="6438617" y="3283797"/>
            <a:ext cx="2705390" cy="1857870"/>
          </a:xfrm>
          <a:custGeom>
            <a:avLst/>
            <a:gdLst/>
            <a:ahLst/>
            <a:cxnLst/>
            <a:rect l="l" t="t" r="r" b="b"/>
            <a:pathLst>
              <a:path w="11045" h="7585" extrusionOk="0">
                <a:moveTo>
                  <a:pt x="8458" y="1"/>
                </a:moveTo>
                <a:cubicBezTo>
                  <a:pt x="6822" y="1"/>
                  <a:pt x="5207" y="190"/>
                  <a:pt x="4379" y="824"/>
                </a:cubicBezTo>
                <a:cubicBezTo>
                  <a:pt x="2329" y="2405"/>
                  <a:pt x="3995" y="4252"/>
                  <a:pt x="3899" y="5491"/>
                </a:cubicBezTo>
                <a:cubicBezTo>
                  <a:pt x="3859" y="6074"/>
                  <a:pt x="3660" y="6253"/>
                  <a:pt x="3384" y="6253"/>
                </a:cubicBezTo>
                <a:cubicBezTo>
                  <a:pt x="3144" y="6253"/>
                  <a:pt x="2845" y="6118"/>
                  <a:pt x="2542" y="5994"/>
                </a:cubicBezTo>
                <a:cubicBezTo>
                  <a:pt x="2208" y="5856"/>
                  <a:pt x="1901" y="5745"/>
                  <a:pt x="1662" y="5745"/>
                </a:cubicBezTo>
                <a:cubicBezTo>
                  <a:pt x="1642" y="5745"/>
                  <a:pt x="1622" y="5746"/>
                  <a:pt x="1602" y="5748"/>
                </a:cubicBezTo>
                <a:cubicBezTo>
                  <a:pt x="385" y="5833"/>
                  <a:pt x="748" y="6848"/>
                  <a:pt x="0" y="7585"/>
                </a:cubicBezTo>
                <a:lnTo>
                  <a:pt x="2553" y="7585"/>
                </a:lnTo>
                <a:cubicBezTo>
                  <a:pt x="2773" y="6492"/>
                  <a:pt x="3631" y="6085"/>
                  <a:pt x="4717" y="6085"/>
                </a:cubicBezTo>
                <a:cubicBezTo>
                  <a:pt x="5638" y="6085"/>
                  <a:pt x="6723" y="6378"/>
                  <a:pt x="7723" y="6794"/>
                </a:cubicBezTo>
                <a:cubicBezTo>
                  <a:pt x="8150" y="6972"/>
                  <a:pt x="8575" y="7068"/>
                  <a:pt x="8966" y="7068"/>
                </a:cubicBezTo>
                <a:cubicBezTo>
                  <a:pt x="10149" y="7068"/>
                  <a:pt x="11031" y="6197"/>
                  <a:pt x="10799" y="4103"/>
                </a:cubicBezTo>
                <a:cubicBezTo>
                  <a:pt x="10735" y="3494"/>
                  <a:pt x="10842" y="3077"/>
                  <a:pt x="11044" y="2768"/>
                </a:cubicBezTo>
                <a:lnTo>
                  <a:pt x="11044" y="130"/>
                </a:lnTo>
                <a:cubicBezTo>
                  <a:pt x="10260" y="58"/>
                  <a:pt x="9356" y="1"/>
                  <a:pt x="8458" y="1"/>
                </a:cubicBezTo>
                <a:close/>
              </a:path>
            </a:pathLst>
          </a:custGeom>
          <a:gradFill>
            <a:gsLst>
              <a:gs pos="0">
                <a:schemeClr val="accent1"/>
              </a:gs>
              <a:gs pos="100000">
                <a:schemeClr val="accent2"/>
              </a:gs>
            </a:gsLst>
            <a:path path="circle">
              <a:fillToRect l="50000" t="50000" r="50000" b="50000"/>
            </a:path>
            <a:tileRect/>
          </a:gradFill>
          <a:ln>
            <a:noFill/>
          </a:ln>
          <a:effectLst>
            <a:outerShdw blurRad="128588" dist="66675" dir="978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25"/>
          <p:cNvSpPr/>
          <p:nvPr/>
        </p:nvSpPr>
        <p:spPr>
          <a:xfrm>
            <a:off x="7063950" y="3961791"/>
            <a:ext cx="2080052" cy="1179876"/>
          </a:xfrm>
          <a:custGeom>
            <a:avLst/>
            <a:gdLst/>
            <a:ahLst/>
            <a:cxnLst/>
            <a:rect l="l" t="t" r="r" b="b"/>
            <a:pathLst>
              <a:path w="8492" h="4817" extrusionOk="0">
                <a:moveTo>
                  <a:pt x="8491" y="0"/>
                </a:moveTo>
                <a:cubicBezTo>
                  <a:pt x="8289" y="309"/>
                  <a:pt x="8182" y="726"/>
                  <a:pt x="8246" y="1335"/>
                </a:cubicBezTo>
                <a:cubicBezTo>
                  <a:pt x="8478" y="3429"/>
                  <a:pt x="7596" y="4300"/>
                  <a:pt x="6413" y="4300"/>
                </a:cubicBezTo>
                <a:cubicBezTo>
                  <a:pt x="6022" y="4300"/>
                  <a:pt x="5597" y="4204"/>
                  <a:pt x="5170" y="4026"/>
                </a:cubicBezTo>
                <a:cubicBezTo>
                  <a:pt x="4170" y="3610"/>
                  <a:pt x="3085" y="3317"/>
                  <a:pt x="2164" y="3317"/>
                </a:cubicBezTo>
                <a:cubicBezTo>
                  <a:pt x="1078" y="3317"/>
                  <a:pt x="220" y="3724"/>
                  <a:pt x="0" y="4817"/>
                </a:cubicBezTo>
                <a:lnTo>
                  <a:pt x="8491" y="4817"/>
                </a:lnTo>
                <a:lnTo>
                  <a:pt x="8491" y="0"/>
                </a:lnTo>
                <a:close/>
              </a:path>
            </a:pathLst>
          </a:custGeom>
          <a:gradFill>
            <a:gsLst>
              <a:gs pos="0">
                <a:schemeClr val="accent1"/>
              </a:gs>
              <a:gs pos="100000">
                <a:schemeClr val="accent2"/>
              </a:gs>
            </a:gsLst>
            <a:path path="circle">
              <a:fillToRect l="50000" t="50000" r="50000" b="50000"/>
            </a:path>
            <a:tileRect/>
          </a:gradFill>
          <a:ln>
            <a:noFill/>
          </a:ln>
          <a:effectLst>
            <a:outerShdw blurRad="128588" dist="123825" dir="1386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25"/>
          <p:cNvSpPr/>
          <p:nvPr/>
        </p:nvSpPr>
        <p:spPr>
          <a:xfrm>
            <a:off x="6969648" y="0"/>
            <a:ext cx="2174355" cy="1494134"/>
          </a:xfrm>
          <a:custGeom>
            <a:avLst/>
            <a:gdLst/>
            <a:ahLst/>
            <a:cxnLst/>
            <a:rect l="l" t="t" r="r" b="b"/>
            <a:pathLst>
              <a:path w="8877" h="6100" extrusionOk="0">
                <a:moveTo>
                  <a:pt x="1" y="0"/>
                </a:moveTo>
                <a:cubicBezTo>
                  <a:pt x="75" y="1410"/>
                  <a:pt x="471" y="2969"/>
                  <a:pt x="1613" y="4102"/>
                </a:cubicBezTo>
                <a:cubicBezTo>
                  <a:pt x="2744" y="5232"/>
                  <a:pt x="4189" y="5276"/>
                  <a:pt x="5547" y="5276"/>
                </a:cubicBezTo>
                <a:cubicBezTo>
                  <a:pt x="5661" y="5276"/>
                  <a:pt x="5775" y="5276"/>
                  <a:pt x="5887" y="5276"/>
                </a:cubicBezTo>
                <a:cubicBezTo>
                  <a:pt x="6942" y="5276"/>
                  <a:pt x="7921" y="5303"/>
                  <a:pt x="8631" y="5864"/>
                </a:cubicBezTo>
                <a:cubicBezTo>
                  <a:pt x="8727" y="5939"/>
                  <a:pt x="8802" y="6014"/>
                  <a:pt x="8876" y="6099"/>
                </a:cubicBezTo>
                <a:lnTo>
                  <a:pt x="8876" y="0"/>
                </a:lnTo>
                <a:close/>
              </a:path>
            </a:pathLst>
          </a:custGeom>
          <a:gradFill>
            <a:gsLst>
              <a:gs pos="0">
                <a:schemeClr val="accent1"/>
              </a:gs>
              <a:gs pos="100000">
                <a:schemeClr val="accent2"/>
              </a:gs>
            </a:gsLst>
            <a:path path="circle">
              <a:fillToRect l="50000" t="50000" r="50000" b="50000"/>
            </a:path>
            <a:tileRect/>
          </a:gradFill>
          <a:ln>
            <a:noFill/>
          </a:ln>
          <a:effectLst>
            <a:outerShdw blurRad="128588" dist="104775" dir="492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25"/>
          <p:cNvSpPr/>
          <p:nvPr/>
        </p:nvSpPr>
        <p:spPr>
          <a:xfrm>
            <a:off x="7558240" y="1272352"/>
            <a:ext cx="1585758" cy="3124945"/>
          </a:xfrm>
          <a:custGeom>
            <a:avLst/>
            <a:gdLst/>
            <a:ahLst/>
            <a:cxnLst/>
            <a:rect l="l" t="t" r="r" b="b"/>
            <a:pathLst>
              <a:path w="6474" h="12758" extrusionOk="0">
                <a:moveTo>
                  <a:pt x="6473" y="0"/>
                </a:moveTo>
                <a:cubicBezTo>
                  <a:pt x="5032" y="523"/>
                  <a:pt x="3664" y="1378"/>
                  <a:pt x="3418" y="2766"/>
                </a:cubicBezTo>
                <a:cubicBezTo>
                  <a:pt x="2991" y="5127"/>
                  <a:pt x="5576" y="6046"/>
                  <a:pt x="5576" y="6964"/>
                </a:cubicBezTo>
                <a:cubicBezTo>
                  <a:pt x="5576" y="7135"/>
                  <a:pt x="5470" y="7198"/>
                  <a:pt x="5291" y="7198"/>
                </a:cubicBezTo>
                <a:cubicBezTo>
                  <a:pt x="4801" y="7198"/>
                  <a:pt x="3760" y="6733"/>
                  <a:pt x="2796" y="6733"/>
                </a:cubicBezTo>
                <a:cubicBezTo>
                  <a:pt x="2197" y="6733"/>
                  <a:pt x="1627" y="6913"/>
                  <a:pt x="1239" y="7498"/>
                </a:cubicBezTo>
                <a:cubicBezTo>
                  <a:pt x="1" y="9367"/>
                  <a:pt x="1891" y="12604"/>
                  <a:pt x="3717" y="12753"/>
                </a:cubicBezTo>
                <a:cubicBezTo>
                  <a:pt x="3761" y="12756"/>
                  <a:pt x="3805" y="12758"/>
                  <a:pt x="3851" y="12758"/>
                </a:cubicBezTo>
                <a:cubicBezTo>
                  <a:pt x="4559" y="12758"/>
                  <a:pt x="5530" y="12381"/>
                  <a:pt x="6473" y="11909"/>
                </a:cubicBezTo>
                <a:lnTo>
                  <a:pt x="6473" y="0"/>
                </a:lnTo>
                <a:close/>
              </a:path>
            </a:pathLst>
          </a:custGeom>
          <a:gradFill>
            <a:gsLst>
              <a:gs pos="0">
                <a:schemeClr val="accent1"/>
              </a:gs>
              <a:gs pos="100000">
                <a:schemeClr val="accent2"/>
              </a:gs>
            </a:gsLst>
            <a:path path="circle">
              <a:fillToRect l="50000" t="50000" r="50000" b="50000"/>
            </a:path>
            <a:tileRect/>
          </a:gradFill>
          <a:ln>
            <a:noFill/>
          </a:ln>
          <a:effectLst>
            <a:outerShdw blurRad="128588" dist="114300" dir="80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ECHNOLOGY 2">
  <p:cSld name="11_Título y objetos">
    <p:bg>
      <p:bgPr>
        <a:gradFill>
          <a:gsLst>
            <a:gs pos="0">
              <a:schemeClr val="accent1"/>
            </a:gs>
            <a:gs pos="100000">
              <a:schemeClr val="accent2"/>
            </a:gs>
          </a:gsLst>
          <a:path path="circle">
            <a:fillToRect l="50000" t="50000" r="50000" b="50000"/>
          </a:path>
          <a:tileRect/>
        </a:gradFill>
        <a:effectLst/>
      </p:bgPr>
    </p:bg>
    <p:spTree>
      <p:nvGrpSpPr>
        <p:cNvPr id="1" name="Shape 295"/>
        <p:cNvGrpSpPr/>
        <p:nvPr/>
      </p:nvGrpSpPr>
      <p:grpSpPr>
        <a:xfrm>
          <a:off x="0" y="0"/>
          <a:ext cx="0" cy="0"/>
          <a:chOff x="0" y="0"/>
          <a:chExt cx="0" cy="0"/>
        </a:xfrm>
      </p:grpSpPr>
      <p:sp>
        <p:nvSpPr>
          <p:cNvPr id="296" name="Google Shape;296;p26"/>
          <p:cNvSpPr/>
          <p:nvPr/>
        </p:nvSpPr>
        <p:spPr>
          <a:xfrm>
            <a:off x="6033625" y="-46375"/>
            <a:ext cx="2347500" cy="5285400"/>
          </a:xfrm>
          <a:prstGeom prst="rect">
            <a:avLst/>
          </a:prstGeom>
          <a:noFill/>
          <a:ln w="38100" cap="flat" cmpd="sng">
            <a:solidFill>
              <a:srgbClr val="FFFFFF"/>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97" name="Google Shape;297;p26"/>
          <p:cNvSpPr txBox="1"/>
          <p:nvPr/>
        </p:nvSpPr>
        <p:spPr>
          <a:xfrm>
            <a:off x="6772942" y="4670822"/>
            <a:ext cx="2057400" cy="273900"/>
          </a:xfrm>
          <a:prstGeom prst="rect">
            <a:avLst/>
          </a:prstGeom>
          <a:noFill/>
          <a:ln>
            <a:noFill/>
          </a:ln>
        </p:spPr>
        <p:txBody>
          <a:bodyPr spcFirstLastPara="1" wrap="square" lIns="68575" tIns="34275" rIns="68575" bIns="34275" anchor="ctr" anchorCtr="0">
            <a:noAutofit/>
          </a:bodyPr>
          <a:lstStyle/>
          <a:p>
            <a:pPr marL="0" marR="0" lvl="0" indent="0" algn="r" rtl="0">
              <a:spcBef>
                <a:spcPts val="0"/>
              </a:spcBef>
              <a:spcAft>
                <a:spcPts val="0"/>
              </a:spcAft>
              <a:buNone/>
            </a:pPr>
            <a:fld id="{00000000-1234-1234-1234-123412341234}" type="slidenum">
              <a:rPr lang="es-ES" sz="800" b="0" i="0" u="none" strike="noStrike" cap="none">
                <a:solidFill>
                  <a:schemeClr val="dk1"/>
                </a:solidFill>
                <a:latin typeface="Nunito Sans SemiBold"/>
                <a:ea typeface="Nunito Sans SemiBold"/>
                <a:cs typeface="Nunito Sans SemiBold"/>
                <a:sym typeface="Nunito Sans SemiBold"/>
              </a:rPr>
              <a:t>‹Nº›</a:t>
            </a:fld>
            <a:endParaRPr sz="800" b="0" i="0" u="none" strike="noStrike" cap="none">
              <a:solidFill>
                <a:schemeClr val="dk1"/>
              </a:solidFill>
              <a:latin typeface="Nunito Sans SemiBold"/>
              <a:ea typeface="Nunito Sans SemiBold"/>
              <a:cs typeface="Nunito Sans SemiBold"/>
              <a:sym typeface="Nunito Sans SemiBold"/>
            </a:endParaRPr>
          </a:p>
        </p:txBody>
      </p:sp>
      <p:sp>
        <p:nvSpPr>
          <p:cNvPr id="298" name="Google Shape;298;p26"/>
          <p:cNvSpPr txBox="1">
            <a:spLocks noGrp="1"/>
          </p:cNvSpPr>
          <p:nvPr>
            <p:ph type="ctrTitle"/>
          </p:nvPr>
        </p:nvSpPr>
        <p:spPr>
          <a:xfrm flipH="1">
            <a:off x="5881688" y="656515"/>
            <a:ext cx="2308500" cy="2272500"/>
          </a:xfrm>
          <a:prstGeom prst="rect">
            <a:avLst/>
          </a:prstGeom>
          <a:noFill/>
          <a:ln>
            <a:noFill/>
          </a:ln>
        </p:spPr>
        <p:txBody>
          <a:bodyPr spcFirstLastPara="1" wrap="square" lIns="68575" tIns="34275" rIns="68575" bIns="34275" anchor="b" anchorCtr="0">
            <a:noAutofit/>
          </a:bodyPr>
          <a:lstStyle>
            <a:lvl1pPr lvl="0" algn="r">
              <a:lnSpc>
                <a:spcPct val="90000"/>
              </a:lnSpc>
              <a:spcBef>
                <a:spcPts val="0"/>
              </a:spcBef>
              <a:spcAft>
                <a:spcPts val="0"/>
              </a:spcAft>
              <a:buClr>
                <a:srgbClr val="FFFFFF"/>
              </a:buClr>
              <a:buSzPts val="1800"/>
              <a:buNone/>
              <a:defRPr sz="1800" b="0">
                <a:solidFill>
                  <a:srgbClr val="FFFFFF"/>
                </a:solidFill>
              </a:defRPr>
            </a:lvl1pPr>
            <a:lvl2pPr lvl="1">
              <a:spcBef>
                <a:spcPts val="0"/>
              </a:spcBef>
              <a:spcAft>
                <a:spcPts val="0"/>
              </a:spcAft>
              <a:buClr>
                <a:srgbClr val="FFFFFF"/>
              </a:buClr>
              <a:buSzPts val="1100"/>
              <a:buNone/>
              <a:defRPr>
                <a:solidFill>
                  <a:srgbClr val="FFFFFF"/>
                </a:solidFill>
              </a:defRPr>
            </a:lvl2pPr>
            <a:lvl3pPr lvl="2">
              <a:spcBef>
                <a:spcPts val="0"/>
              </a:spcBef>
              <a:spcAft>
                <a:spcPts val="0"/>
              </a:spcAft>
              <a:buClr>
                <a:srgbClr val="FFFFFF"/>
              </a:buClr>
              <a:buSzPts val="1100"/>
              <a:buNone/>
              <a:defRPr>
                <a:solidFill>
                  <a:srgbClr val="FFFFFF"/>
                </a:solidFill>
              </a:defRPr>
            </a:lvl3pPr>
            <a:lvl4pPr lvl="3">
              <a:spcBef>
                <a:spcPts val="0"/>
              </a:spcBef>
              <a:spcAft>
                <a:spcPts val="0"/>
              </a:spcAft>
              <a:buClr>
                <a:srgbClr val="FFFFFF"/>
              </a:buClr>
              <a:buSzPts val="1100"/>
              <a:buNone/>
              <a:defRPr>
                <a:solidFill>
                  <a:srgbClr val="FFFFFF"/>
                </a:solidFill>
              </a:defRPr>
            </a:lvl4pPr>
            <a:lvl5pPr lvl="4">
              <a:spcBef>
                <a:spcPts val="0"/>
              </a:spcBef>
              <a:spcAft>
                <a:spcPts val="0"/>
              </a:spcAft>
              <a:buClr>
                <a:srgbClr val="FFFFFF"/>
              </a:buClr>
              <a:buSzPts val="1100"/>
              <a:buNone/>
              <a:defRPr>
                <a:solidFill>
                  <a:srgbClr val="FFFFFF"/>
                </a:solidFill>
              </a:defRPr>
            </a:lvl5pPr>
            <a:lvl6pPr lvl="5">
              <a:spcBef>
                <a:spcPts val="0"/>
              </a:spcBef>
              <a:spcAft>
                <a:spcPts val="0"/>
              </a:spcAft>
              <a:buClr>
                <a:srgbClr val="FFFFFF"/>
              </a:buClr>
              <a:buSzPts val="1100"/>
              <a:buNone/>
              <a:defRPr>
                <a:solidFill>
                  <a:srgbClr val="FFFFFF"/>
                </a:solidFill>
              </a:defRPr>
            </a:lvl6pPr>
            <a:lvl7pPr lvl="6">
              <a:spcBef>
                <a:spcPts val="0"/>
              </a:spcBef>
              <a:spcAft>
                <a:spcPts val="0"/>
              </a:spcAft>
              <a:buClr>
                <a:srgbClr val="FFFFFF"/>
              </a:buClr>
              <a:buSzPts val="1100"/>
              <a:buNone/>
              <a:defRPr>
                <a:solidFill>
                  <a:srgbClr val="FFFFFF"/>
                </a:solidFill>
              </a:defRPr>
            </a:lvl7pPr>
            <a:lvl8pPr lvl="7">
              <a:spcBef>
                <a:spcPts val="0"/>
              </a:spcBef>
              <a:spcAft>
                <a:spcPts val="0"/>
              </a:spcAft>
              <a:buClr>
                <a:srgbClr val="FFFFFF"/>
              </a:buClr>
              <a:buSzPts val="1100"/>
              <a:buNone/>
              <a:defRPr>
                <a:solidFill>
                  <a:srgbClr val="FFFFFF"/>
                </a:solidFill>
              </a:defRPr>
            </a:lvl8pPr>
            <a:lvl9pPr lvl="8">
              <a:spcBef>
                <a:spcPts val="0"/>
              </a:spcBef>
              <a:spcAft>
                <a:spcPts val="0"/>
              </a:spcAft>
              <a:buClr>
                <a:srgbClr val="FFFFFF"/>
              </a:buClr>
              <a:buSzPts val="1100"/>
              <a:buNone/>
              <a:defRPr>
                <a:solidFill>
                  <a:srgbClr val="FFFFFF"/>
                </a:solidFill>
              </a:defRPr>
            </a:lvl9pPr>
          </a:lstStyle>
          <a:p>
            <a:endParaRPr/>
          </a:p>
        </p:txBody>
      </p:sp>
      <p:sp>
        <p:nvSpPr>
          <p:cNvPr id="299" name="Google Shape;299;p26"/>
          <p:cNvSpPr txBox="1">
            <a:spLocks noGrp="1"/>
          </p:cNvSpPr>
          <p:nvPr>
            <p:ph type="subTitle" idx="1"/>
          </p:nvPr>
        </p:nvSpPr>
        <p:spPr>
          <a:xfrm>
            <a:off x="6357113" y="3330788"/>
            <a:ext cx="1833000" cy="233700"/>
          </a:xfrm>
          <a:prstGeom prst="rect">
            <a:avLst/>
          </a:prstGeom>
        </p:spPr>
        <p:txBody>
          <a:bodyPr spcFirstLastPara="1" wrap="square" lIns="68575" tIns="34275" rIns="68575" bIns="34275" anchor="t" anchorCtr="0">
            <a:noAutofit/>
          </a:bodyPr>
          <a:lstStyle>
            <a:lvl1pPr lvl="0" algn="r" rtl="0">
              <a:lnSpc>
                <a:spcPct val="100000"/>
              </a:lnSpc>
              <a:spcBef>
                <a:spcPts val="800"/>
              </a:spcBef>
              <a:spcAft>
                <a:spcPts val="0"/>
              </a:spcAft>
              <a:buClr>
                <a:srgbClr val="FFFFFF"/>
              </a:buClr>
              <a:buSzPts val="1200"/>
              <a:buNone/>
              <a:defRPr sz="1200">
                <a:solidFill>
                  <a:srgbClr val="FFFFFF"/>
                </a:solidFill>
              </a:defRPr>
            </a:lvl1pPr>
            <a:lvl2pPr lvl="1" algn="r" rtl="0">
              <a:lnSpc>
                <a:spcPct val="100000"/>
              </a:lnSpc>
              <a:spcBef>
                <a:spcPts val="400"/>
              </a:spcBef>
              <a:spcAft>
                <a:spcPts val="0"/>
              </a:spcAft>
              <a:buClr>
                <a:srgbClr val="FFFFFF"/>
              </a:buClr>
              <a:buSzPts val="900"/>
              <a:buNone/>
              <a:defRPr>
                <a:solidFill>
                  <a:srgbClr val="FFFFFF"/>
                </a:solidFill>
              </a:defRPr>
            </a:lvl2pPr>
            <a:lvl3pPr lvl="2" algn="r" rtl="0">
              <a:lnSpc>
                <a:spcPct val="100000"/>
              </a:lnSpc>
              <a:spcBef>
                <a:spcPts val="400"/>
              </a:spcBef>
              <a:spcAft>
                <a:spcPts val="0"/>
              </a:spcAft>
              <a:buClr>
                <a:srgbClr val="FFFFFF"/>
              </a:buClr>
              <a:buSzPts val="900"/>
              <a:buNone/>
              <a:defRPr>
                <a:solidFill>
                  <a:srgbClr val="FFFFFF"/>
                </a:solidFill>
              </a:defRPr>
            </a:lvl3pPr>
            <a:lvl4pPr lvl="3" algn="r" rtl="0">
              <a:lnSpc>
                <a:spcPct val="100000"/>
              </a:lnSpc>
              <a:spcBef>
                <a:spcPts val="400"/>
              </a:spcBef>
              <a:spcAft>
                <a:spcPts val="0"/>
              </a:spcAft>
              <a:buClr>
                <a:srgbClr val="FFFFFF"/>
              </a:buClr>
              <a:buSzPts val="900"/>
              <a:buNone/>
              <a:defRPr>
                <a:solidFill>
                  <a:srgbClr val="FFFFFF"/>
                </a:solidFill>
              </a:defRPr>
            </a:lvl4pPr>
            <a:lvl5pPr lvl="4" algn="r" rtl="0">
              <a:lnSpc>
                <a:spcPct val="100000"/>
              </a:lnSpc>
              <a:spcBef>
                <a:spcPts val="400"/>
              </a:spcBef>
              <a:spcAft>
                <a:spcPts val="0"/>
              </a:spcAft>
              <a:buClr>
                <a:srgbClr val="FFFFFF"/>
              </a:buClr>
              <a:buSzPts val="900"/>
              <a:buNone/>
              <a:defRPr>
                <a:solidFill>
                  <a:srgbClr val="FFFFFF"/>
                </a:solidFill>
              </a:defRPr>
            </a:lvl5pPr>
            <a:lvl6pPr lvl="5" algn="r" rtl="0">
              <a:lnSpc>
                <a:spcPct val="100000"/>
              </a:lnSpc>
              <a:spcBef>
                <a:spcPts val="400"/>
              </a:spcBef>
              <a:spcAft>
                <a:spcPts val="0"/>
              </a:spcAft>
              <a:buClr>
                <a:srgbClr val="FFFFFF"/>
              </a:buClr>
              <a:buSzPts val="900"/>
              <a:buNone/>
              <a:defRPr sz="900">
                <a:solidFill>
                  <a:srgbClr val="FFFFFF"/>
                </a:solidFill>
              </a:defRPr>
            </a:lvl6pPr>
            <a:lvl7pPr lvl="6" algn="r" rtl="0">
              <a:lnSpc>
                <a:spcPct val="100000"/>
              </a:lnSpc>
              <a:spcBef>
                <a:spcPts val="400"/>
              </a:spcBef>
              <a:spcAft>
                <a:spcPts val="0"/>
              </a:spcAft>
              <a:buClr>
                <a:srgbClr val="FFFFFF"/>
              </a:buClr>
              <a:buSzPts val="900"/>
              <a:buNone/>
              <a:defRPr sz="900">
                <a:solidFill>
                  <a:srgbClr val="FFFFFF"/>
                </a:solidFill>
              </a:defRPr>
            </a:lvl7pPr>
            <a:lvl8pPr lvl="7" algn="r" rtl="0">
              <a:lnSpc>
                <a:spcPct val="100000"/>
              </a:lnSpc>
              <a:spcBef>
                <a:spcPts val="400"/>
              </a:spcBef>
              <a:spcAft>
                <a:spcPts val="0"/>
              </a:spcAft>
              <a:buClr>
                <a:srgbClr val="FFFFFF"/>
              </a:buClr>
              <a:buSzPts val="900"/>
              <a:buNone/>
              <a:defRPr sz="900">
                <a:solidFill>
                  <a:srgbClr val="FFFFFF"/>
                </a:solidFill>
              </a:defRPr>
            </a:lvl8pPr>
            <a:lvl9pPr lvl="8" algn="r" rtl="0">
              <a:lnSpc>
                <a:spcPct val="100000"/>
              </a:lnSpc>
              <a:spcBef>
                <a:spcPts val="400"/>
              </a:spcBef>
              <a:spcAft>
                <a:spcPts val="0"/>
              </a:spcAft>
              <a:buClr>
                <a:srgbClr val="FFFFFF"/>
              </a:buClr>
              <a:buSzPts val="900"/>
              <a:buNone/>
              <a:defRPr sz="900">
                <a:solidFill>
                  <a:srgbClr val="FFFFFF"/>
                </a:solidFill>
              </a:defRPr>
            </a:lvl9pPr>
          </a:lstStyle>
          <a:p>
            <a:endParaRPr/>
          </a:p>
        </p:txBody>
      </p:sp>
      <p:sp>
        <p:nvSpPr>
          <p:cNvPr id="300" name="Google Shape;300;p26"/>
          <p:cNvSpPr/>
          <p:nvPr/>
        </p:nvSpPr>
        <p:spPr>
          <a:xfrm flipH="1">
            <a:off x="3289156" y="4481509"/>
            <a:ext cx="1729539" cy="652520"/>
          </a:xfrm>
          <a:custGeom>
            <a:avLst/>
            <a:gdLst/>
            <a:ahLst/>
            <a:cxnLst/>
            <a:rect l="l" t="t" r="r" b="b"/>
            <a:pathLst>
              <a:path w="7061" h="2664" extrusionOk="0">
                <a:moveTo>
                  <a:pt x="3349" y="1"/>
                </a:moveTo>
                <a:cubicBezTo>
                  <a:pt x="3178" y="1"/>
                  <a:pt x="3002" y="22"/>
                  <a:pt x="2821" y="69"/>
                </a:cubicBezTo>
                <a:cubicBezTo>
                  <a:pt x="1539" y="399"/>
                  <a:pt x="1197" y="1980"/>
                  <a:pt x="1" y="2664"/>
                </a:cubicBezTo>
                <a:lnTo>
                  <a:pt x="7060" y="2664"/>
                </a:lnTo>
                <a:cubicBezTo>
                  <a:pt x="6171" y="1958"/>
                  <a:pt x="4984" y="1"/>
                  <a:pt x="3349" y="1"/>
                </a:cubicBezTo>
                <a:close/>
              </a:path>
            </a:pathLst>
          </a:custGeom>
          <a:gradFill>
            <a:gsLst>
              <a:gs pos="0">
                <a:schemeClr val="accent1"/>
              </a:gs>
              <a:gs pos="100000">
                <a:schemeClr val="accent2"/>
              </a:gs>
            </a:gsLst>
            <a:path path="circle">
              <a:fillToRect l="50000" t="50000" r="50000" b="50000"/>
            </a:path>
            <a:tileRect/>
          </a:gradFill>
          <a:ln>
            <a:noFill/>
          </a:ln>
          <a:effectLst>
            <a:outerShdw blurRad="128588" dist="114300" dir="2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26"/>
          <p:cNvSpPr/>
          <p:nvPr/>
        </p:nvSpPr>
        <p:spPr>
          <a:xfrm flipH="1">
            <a:off x="0" y="3283797"/>
            <a:ext cx="2705390" cy="1857870"/>
          </a:xfrm>
          <a:custGeom>
            <a:avLst/>
            <a:gdLst/>
            <a:ahLst/>
            <a:cxnLst/>
            <a:rect l="l" t="t" r="r" b="b"/>
            <a:pathLst>
              <a:path w="11045" h="7585" extrusionOk="0">
                <a:moveTo>
                  <a:pt x="8458" y="1"/>
                </a:moveTo>
                <a:cubicBezTo>
                  <a:pt x="6822" y="1"/>
                  <a:pt x="5207" y="190"/>
                  <a:pt x="4379" y="824"/>
                </a:cubicBezTo>
                <a:cubicBezTo>
                  <a:pt x="2329" y="2405"/>
                  <a:pt x="3995" y="4252"/>
                  <a:pt x="3899" y="5491"/>
                </a:cubicBezTo>
                <a:cubicBezTo>
                  <a:pt x="3859" y="6074"/>
                  <a:pt x="3660" y="6253"/>
                  <a:pt x="3384" y="6253"/>
                </a:cubicBezTo>
                <a:cubicBezTo>
                  <a:pt x="3144" y="6253"/>
                  <a:pt x="2845" y="6118"/>
                  <a:pt x="2542" y="5994"/>
                </a:cubicBezTo>
                <a:cubicBezTo>
                  <a:pt x="2208" y="5856"/>
                  <a:pt x="1901" y="5745"/>
                  <a:pt x="1662" y="5745"/>
                </a:cubicBezTo>
                <a:cubicBezTo>
                  <a:pt x="1642" y="5745"/>
                  <a:pt x="1622" y="5746"/>
                  <a:pt x="1602" y="5748"/>
                </a:cubicBezTo>
                <a:cubicBezTo>
                  <a:pt x="385" y="5833"/>
                  <a:pt x="748" y="6848"/>
                  <a:pt x="0" y="7585"/>
                </a:cubicBezTo>
                <a:lnTo>
                  <a:pt x="2553" y="7585"/>
                </a:lnTo>
                <a:cubicBezTo>
                  <a:pt x="2773" y="6492"/>
                  <a:pt x="3631" y="6085"/>
                  <a:pt x="4717" y="6085"/>
                </a:cubicBezTo>
                <a:cubicBezTo>
                  <a:pt x="5638" y="6085"/>
                  <a:pt x="6723" y="6378"/>
                  <a:pt x="7723" y="6794"/>
                </a:cubicBezTo>
                <a:cubicBezTo>
                  <a:pt x="8150" y="6972"/>
                  <a:pt x="8575" y="7068"/>
                  <a:pt x="8966" y="7068"/>
                </a:cubicBezTo>
                <a:cubicBezTo>
                  <a:pt x="10149" y="7068"/>
                  <a:pt x="11031" y="6197"/>
                  <a:pt x="10799" y="4103"/>
                </a:cubicBezTo>
                <a:cubicBezTo>
                  <a:pt x="10735" y="3494"/>
                  <a:pt x="10842" y="3077"/>
                  <a:pt x="11044" y="2768"/>
                </a:cubicBezTo>
                <a:lnTo>
                  <a:pt x="11044" y="130"/>
                </a:lnTo>
                <a:cubicBezTo>
                  <a:pt x="10260" y="58"/>
                  <a:pt x="9356" y="1"/>
                  <a:pt x="8458" y="1"/>
                </a:cubicBezTo>
                <a:close/>
              </a:path>
            </a:pathLst>
          </a:custGeom>
          <a:gradFill>
            <a:gsLst>
              <a:gs pos="0">
                <a:schemeClr val="accent1"/>
              </a:gs>
              <a:gs pos="100000">
                <a:schemeClr val="accent2"/>
              </a:gs>
            </a:gsLst>
            <a:path path="circle">
              <a:fillToRect l="50000" t="50000" r="50000" b="50000"/>
            </a:path>
            <a:tileRect/>
          </a:gradFill>
          <a:ln>
            <a:noFill/>
          </a:ln>
          <a:effectLst>
            <a:outerShdw blurRad="128588" dist="114300" dir="2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26"/>
          <p:cNvSpPr/>
          <p:nvPr/>
        </p:nvSpPr>
        <p:spPr>
          <a:xfrm flipH="1">
            <a:off x="6" y="3961791"/>
            <a:ext cx="2080052" cy="1179876"/>
          </a:xfrm>
          <a:custGeom>
            <a:avLst/>
            <a:gdLst/>
            <a:ahLst/>
            <a:cxnLst/>
            <a:rect l="l" t="t" r="r" b="b"/>
            <a:pathLst>
              <a:path w="8492" h="4817" extrusionOk="0">
                <a:moveTo>
                  <a:pt x="8491" y="0"/>
                </a:moveTo>
                <a:cubicBezTo>
                  <a:pt x="8289" y="309"/>
                  <a:pt x="8182" y="726"/>
                  <a:pt x="8246" y="1335"/>
                </a:cubicBezTo>
                <a:cubicBezTo>
                  <a:pt x="8478" y="3429"/>
                  <a:pt x="7596" y="4300"/>
                  <a:pt x="6413" y="4300"/>
                </a:cubicBezTo>
                <a:cubicBezTo>
                  <a:pt x="6022" y="4300"/>
                  <a:pt x="5597" y="4204"/>
                  <a:pt x="5170" y="4026"/>
                </a:cubicBezTo>
                <a:cubicBezTo>
                  <a:pt x="4170" y="3610"/>
                  <a:pt x="3085" y="3317"/>
                  <a:pt x="2164" y="3317"/>
                </a:cubicBezTo>
                <a:cubicBezTo>
                  <a:pt x="1078" y="3317"/>
                  <a:pt x="220" y="3724"/>
                  <a:pt x="0" y="4817"/>
                </a:cubicBezTo>
                <a:lnTo>
                  <a:pt x="8491" y="4817"/>
                </a:lnTo>
                <a:lnTo>
                  <a:pt x="8491" y="0"/>
                </a:lnTo>
                <a:close/>
              </a:path>
            </a:pathLst>
          </a:custGeom>
          <a:gradFill>
            <a:gsLst>
              <a:gs pos="0">
                <a:schemeClr val="accent1"/>
              </a:gs>
              <a:gs pos="100000">
                <a:schemeClr val="accent2"/>
              </a:gs>
            </a:gsLst>
            <a:path path="circle">
              <a:fillToRect l="50000" t="50000" r="50000" b="50000"/>
            </a:path>
            <a:tileRect/>
          </a:gradFill>
          <a:ln>
            <a:noFill/>
          </a:ln>
          <a:effectLst>
            <a:outerShdw blurRad="128588" dist="57150" dir="1032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26"/>
          <p:cNvSpPr/>
          <p:nvPr/>
        </p:nvSpPr>
        <p:spPr>
          <a:xfrm flipH="1">
            <a:off x="5" y="-1825"/>
            <a:ext cx="2174355" cy="1494134"/>
          </a:xfrm>
          <a:custGeom>
            <a:avLst/>
            <a:gdLst/>
            <a:ahLst/>
            <a:cxnLst/>
            <a:rect l="l" t="t" r="r" b="b"/>
            <a:pathLst>
              <a:path w="8877" h="6100" extrusionOk="0">
                <a:moveTo>
                  <a:pt x="1" y="0"/>
                </a:moveTo>
                <a:cubicBezTo>
                  <a:pt x="75" y="1410"/>
                  <a:pt x="471" y="2969"/>
                  <a:pt x="1613" y="4102"/>
                </a:cubicBezTo>
                <a:cubicBezTo>
                  <a:pt x="2744" y="5232"/>
                  <a:pt x="4189" y="5276"/>
                  <a:pt x="5547" y="5276"/>
                </a:cubicBezTo>
                <a:cubicBezTo>
                  <a:pt x="5661" y="5276"/>
                  <a:pt x="5775" y="5276"/>
                  <a:pt x="5887" y="5276"/>
                </a:cubicBezTo>
                <a:cubicBezTo>
                  <a:pt x="6942" y="5276"/>
                  <a:pt x="7921" y="5303"/>
                  <a:pt x="8631" y="5864"/>
                </a:cubicBezTo>
                <a:cubicBezTo>
                  <a:pt x="8727" y="5939"/>
                  <a:pt x="8802" y="6014"/>
                  <a:pt x="8876" y="6099"/>
                </a:cubicBezTo>
                <a:lnTo>
                  <a:pt x="8876" y="0"/>
                </a:lnTo>
                <a:close/>
              </a:path>
            </a:pathLst>
          </a:custGeom>
          <a:gradFill>
            <a:gsLst>
              <a:gs pos="0">
                <a:schemeClr val="accent1"/>
              </a:gs>
              <a:gs pos="100000">
                <a:schemeClr val="accent2"/>
              </a:gs>
            </a:gsLst>
            <a:path path="circle">
              <a:fillToRect l="50000" t="50000" r="50000" b="50000"/>
            </a:path>
            <a:tileRect/>
          </a:gradFill>
          <a:ln>
            <a:noFill/>
          </a:ln>
          <a:effectLst>
            <a:outerShdw blurRad="128588" dist="19050" dir="126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26"/>
          <p:cNvSpPr/>
          <p:nvPr/>
        </p:nvSpPr>
        <p:spPr>
          <a:xfrm flipH="1">
            <a:off x="10" y="1272352"/>
            <a:ext cx="1585758" cy="3124945"/>
          </a:xfrm>
          <a:custGeom>
            <a:avLst/>
            <a:gdLst/>
            <a:ahLst/>
            <a:cxnLst/>
            <a:rect l="l" t="t" r="r" b="b"/>
            <a:pathLst>
              <a:path w="6474" h="12758" extrusionOk="0">
                <a:moveTo>
                  <a:pt x="6473" y="0"/>
                </a:moveTo>
                <a:cubicBezTo>
                  <a:pt x="5032" y="523"/>
                  <a:pt x="3664" y="1378"/>
                  <a:pt x="3418" y="2766"/>
                </a:cubicBezTo>
                <a:cubicBezTo>
                  <a:pt x="2991" y="5127"/>
                  <a:pt x="5576" y="6046"/>
                  <a:pt x="5576" y="6964"/>
                </a:cubicBezTo>
                <a:cubicBezTo>
                  <a:pt x="5576" y="7135"/>
                  <a:pt x="5470" y="7198"/>
                  <a:pt x="5291" y="7198"/>
                </a:cubicBezTo>
                <a:cubicBezTo>
                  <a:pt x="4801" y="7198"/>
                  <a:pt x="3760" y="6733"/>
                  <a:pt x="2796" y="6733"/>
                </a:cubicBezTo>
                <a:cubicBezTo>
                  <a:pt x="2197" y="6733"/>
                  <a:pt x="1627" y="6913"/>
                  <a:pt x="1239" y="7498"/>
                </a:cubicBezTo>
                <a:cubicBezTo>
                  <a:pt x="1" y="9367"/>
                  <a:pt x="1891" y="12604"/>
                  <a:pt x="3717" y="12753"/>
                </a:cubicBezTo>
                <a:cubicBezTo>
                  <a:pt x="3761" y="12756"/>
                  <a:pt x="3805" y="12758"/>
                  <a:pt x="3851" y="12758"/>
                </a:cubicBezTo>
                <a:cubicBezTo>
                  <a:pt x="4559" y="12758"/>
                  <a:pt x="5530" y="12381"/>
                  <a:pt x="6473" y="11909"/>
                </a:cubicBezTo>
                <a:lnTo>
                  <a:pt x="6473" y="0"/>
                </a:lnTo>
                <a:close/>
              </a:path>
            </a:pathLst>
          </a:custGeom>
          <a:gradFill>
            <a:gsLst>
              <a:gs pos="0">
                <a:schemeClr val="accent1"/>
              </a:gs>
              <a:gs pos="100000">
                <a:schemeClr val="accent2"/>
              </a:gs>
            </a:gsLst>
            <a:path path="circle">
              <a:fillToRect l="50000" t="50000" r="50000" b="50000"/>
            </a:path>
            <a:tileRect/>
          </a:gradFill>
          <a:ln>
            <a:noFill/>
          </a:ln>
          <a:effectLst>
            <a:outerShdw blurRad="128588" dist="57150" dir="126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LANK">
  <p:cSld name="CUSTOM">
    <p:spTree>
      <p:nvGrpSpPr>
        <p:cNvPr id="1" name="Shape 305"/>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IMAGE + TITLE + SUBTITLE">
  <p:cSld name="1_Diapositiva de título">
    <p:bg>
      <p:bgPr>
        <a:gradFill>
          <a:gsLst>
            <a:gs pos="0">
              <a:schemeClr val="accent1"/>
            </a:gs>
            <a:gs pos="100000">
              <a:schemeClr val="accent2"/>
            </a:gs>
          </a:gsLst>
          <a:path path="circle">
            <a:fillToRect l="50000" t="50000" r="50000" b="50000"/>
          </a:path>
          <a:tileRect/>
        </a:gradFill>
        <a:effectLst/>
      </p:bgPr>
    </p:bg>
    <p:spTree>
      <p:nvGrpSpPr>
        <p:cNvPr id="1" name="Shape 24"/>
        <p:cNvGrpSpPr/>
        <p:nvPr/>
      </p:nvGrpSpPr>
      <p:grpSpPr>
        <a:xfrm>
          <a:off x="0" y="0"/>
          <a:ext cx="0" cy="0"/>
          <a:chOff x="0" y="0"/>
          <a:chExt cx="0" cy="0"/>
        </a:xfrm>
      </p:grpSpPr>
      <p:sp>
        <p:nvSpPr>
          <p:cNvPr id="25" name="Google Shape;25;p3"/>
          <p:cNvSpPr/>
          <p:nvPr/>
        </p:nvSpPr>
        <p:spPr>
          <a:xfrm flipH="1">
            <a:off x="645900" y="1217100"/>
            <a:ext cx="7260900" cy="2717100"/>
          </a:xfrm>
          <a:prstGeom prst="rect">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txBox="1">
            <a:spLocks noGrp="1"/>
          </p:cNvSpPr>
          <p:nvPr>
            <p:ph type="ctrTitle"/>
          </p:nvPr>
        </p:nvSpPr>
        <p:spPr>
          <a:xfrm>
            <a:off x="1232914" y="1646636"/>
            <a:ext cx="6634500" cy="1241400"/>
          </a:xfrm>
          <a:prstGeom prst="rect">
            <a:avLst/>
          </a:prstGeom>
          <a:noFill/>
          <a:ln>
            <a:noFill/>
          </a:ln>
        </p:spPr>
        <p:txBody>
          <a:bodyPr spcFirstLastPara="1" wrap="square" lIns="68575" tIns="34275" rIns="68575" bIns="34275" anchor="b" anchorCtr="0">
            <a:noAutofit/>
          </a:bodyPr>
          <a:lstStyle>
            <a:lvl1pPr lvl="0" algn="ctr" rtl="0">
              <a:lnSpc>
                <a:spcPct val="90000"/>
              </a:lnSpc>
              <a:spcBef>
                <a:spcPts val="0"/>
              </a:spcBef>
              <a:spcAft>
                <a:spcPts val="0"/>
              </a:spcAft>
              <a:buClr>
                <a:srgbClr val="FFFFFF"/>
              </a:buClr>
              <a:buSzPts val="7200"/>
              <a:buNone/>
              <a:defRPr sz="7200" b="0">
                <a:solidFill>
                  <a:srgbClr val="FFFFFF"/>
                </a:solidFill>
              </a:defRPr>
            </a:lvl1pPr>
            <a:lvl2pPr lvl="1" algn="ctr" rtl="0">
              <a:spcBef>
                <a:spcPts val="0"/>
              </a:spcBef>
              <a:spcAft>
                <a:spcPts val="0"/>
              </a:spcAft>
              <a:buSzPts val="7200"/>
              <a:buNone/>
              <a:defRPr sz="7200"/>
            </a:lvl2pPr>
            <a:lvl3pPr lvl="2" algn="ctr" rtl="0">
              <a:spcBef>
                <a:spcPts val="0"/>
              </a:spcBef>
              <a:spcAft>
                <a:spcPts val="0"/>
              </a:spcAft>
              <a:buSzPts val="7200"/>
              <a:buNone/>
              <a:defRPr sz="7200"/>
            </a:lvl3pPr>
            <a:lvl4pPr lvl="3" algn="ctr" rtl="0">
              <a:spcBef>
                <a:spcPts val="0"/>
              </a:spcBef>
              <a:spcAft>
                <a:spcPts val="0"/>
              </a:spcAft>
              <a:buSzPts val="7200"/>
              <a:buNone/>
              <a:defRPr sz="7200"/>
            </a:lvl4pPr>
            <a:lvl5pPr lvl="4" algn="ctr" rtl="0">
              <a:spcBef>
                <a:spcPts val="0"/>
              </a:spcBef>
              <a:spcAft>
                <a:spcPts val="0"/>
              </a:spcAft>
              <a:buSzPts val="7200"/>
              <a:buNone/>
              <a:defRPr sz="7200"/>
            </a:lvl5pPr>
            <a:lvl6pPr lvl="5" algn="ctr" rtl="0">
              <a:spcBef>
                <a:spcPts val="0"/>
              </a:spcBef>
              <a:spcAft>
                <a:spcPts val="0"/>
              </a:spcAft>
              <a:buSzPts val="7200"/>
              <a:buNone/>
              <a:defRPr sz="7200"/>
            </a:lvl6pPr>
            <a:lvl7pPr lvl="6" algn="ctr" rtl="0">
              <a:spcBef>
                <a:spcPts val="0"/>
              </a:spcBef>
              <a:spcAft>
                <a:spcPts val="0"/>
              </a:spcAft>
              <a:buSzPts val="7200"/>
              <a:buNone/>
              <a:defRPr sz="7200"/>
            </a:lvl7pPr>
            <a:lvl8pPr lvl="7" algn="ctr" rtl="0">
              <a:spcBef>
                <a:spcPts val="0"/>
              </a:spcBef>
              <a:spcAft>
                <a:spcPts val="0"/>
              </a:spcAft>
              <a:buSzPts val="7200"/>
              <a:buNone/>
              <a:defRPr sz="7200"/>
            </a:lvl8pPr>
            <a:lvl9pPr lvl="8" algn="ctr" rtl="0">
              <a:spcBef>
                <a:spcPts val="0"/>
              </a:spcBef>
              <a:spcAft>
                <a:spcPts val="0"/>
              </a:spcAft>
              <a:buSzPts val="7200"/>
              <a:buNone/>
              <a:defRPr sz="7200"/>
            </a:lvl9pPr>
          </a:lstStyle>
          <a:p>
            <a:endParaRPr/>
          </a:p>
        </p:txBody>
      </p:sp>
      <p:sp>
        <p:nvSpPr>
          <p:cNvPr id="27" name="Google Shape;27;p3"/>
          <p:cNvSpPr txBox="1">
            <a:spLocks noGrp="1"/>
          </p:cNvSpPr>
          <p:nvPr>
            <p:ph type="subTitle" idx="1"/>
          </p:nvPr>
        </p:nvSpPr>
        <p:spPr>
          <a:xfrm>
            <a:off x="3084811" y="2812511"/>
            <a:ext cx="2930400" cy="380400"/>
          </a:xfrm>
          <a:prstGeom prst="rect">
            <a:avLst/>
          </a:prstGeom>
          <a:noFill/>
          <a:ln>
            <a:noFill/>
          </a:ln>
        </p:spPr>
        <p:txBody>
          <a:bodyPr spcFirstLastPara="1" wrap="square" lIns="68575" tIns="34275" rIns="68575" bIns="34275" anchor="t" anchorCtr="0">
            <a:noAutofit/>
          </a:bodyPr>
          <a:lstStyle>
            <a:lvl1pPr lvl="0" algn="ctr" rtl="0">
              <a:lnSpc>
                <a:spcPct val="90000"/>
              </a:lnSpc>
              <a:spcBef>
                <a:spcPts val="800"/>
              </a:spcBef>
              <a:spcAft>
                <a:spcPts val="0"/>
              </a:spcAft>
              <a:buClr>
                <a:srgbClr val="FFFFFF"/>
              </a:buClr>
              <a:buSzPts val="1200"/>
              <a:buNone/>
              <a:defRPr sz="1200">
                <a:solidFill>
                  <a:srgbClr val="FFFFFF"/>
                </a:solidFill>
              </a:defRPr>
            </a:lvl1pPr>
            <a:lvl2pPr lvl="1" algn="ctr" rtl="0">
              <a:lnSpc>
                <a:spcPct val="90000"/>
              </a:lnSpc>
              <a:spcBef>
                <a:spcPts val="400"/>
              </a:spcBef>
              <a:spcAft>
                <a:spcPts val="0"/>
              </a:spcAft>
              <a:buClr>
                <a:schemeClr val="dk1"/>
              </a:buClr>
              <a:buSzPts val="1500"/>
              <a:buNone/>
              <a:defRPr sz="1500"/>
            </a:lvl2pPr>
            <a:lvl3pPr lvl="2" algn="ctr" rtl="0">
              <a:lnSpc>
                <a:spcPct val="90000"/>
              </a:lnSpc>
              <a:spcBef>
                <a:spcPts val="400"/>
              </a:spcBef>
              <a:spcAft>
                <a:spcPts val="0"/>
              </a:spcAft>
              <a:buClr>
                <a:schemeClr val="dk1"/>
              </a:buClr>
              <a:buSzPts val="1400"/>
              <a:buNone/>
              <a:defRPr sz="1400"/>
            </a:lvl3pPr>
            <a:lvl4pPr lvl="3" algn="ctr" rtl="0">
              <a:lnSpc>
                <a:spcPct val="90000"/>
              </a:lnSpc>
              <a:spcBef>
                <a:spcPts val="400"/>
              </a:spcBef>
              <a:spcAft>
                <a:spcPts val="0"/>
              </a:spcAft>
              <a:buClr>
                <a:schemeClr val="dk1"/>
              </a:buClr>
              <a:buSzPts val="1200"/>
              <a:buNone/>
              <a:defRPr sz="1200"/>
            </a:lvl4pPr>
            <a:lvl5pPr lvl="4" algn="ctr" rtl="0">
              <a:lnSpc>
                <a:spcPct val="90000"/>
              </a:lnSpc>
              <a:spcBef>
                <a:spcPts val="400"/>
              </a:spcBef>
              <a:spcAft>
                <a:spcPts val="0"/>
              </a:spcAft>
              <a:buClr>
                <a:schemeClr val="dk1"/>
              </a:buClr>
              <a:buSzPts val="1200"/>
              <a:buNone/>
              <a:defRPr sz="1200"/>
            </a:lvl5pPr>
            <a:lvl6pPr lvl="5" algn="ctr" rtl="0">
              <a:lnSpc>
                <a:spcPct val="90000"/>
              </a:lnSpc>
              <a:spcBef>
                <a:spcPts val="400"/>
              </a:spcBef>
              <a:spcAft>
                <a:spcPts val="0"/>
              </a:spcAft>
              <a:buClr>
                <a:schemeClr val="dk1"/>
              </a:buClr>
              <a:buSzPts val="1200"/>
              <a:buNone/>
              <a:defRPr sz="1200"/>
            </a:lvl6pPr>
            <a:lvl7pPr lvl="6" algn="ctr" rtl="0">
              <a:lnSpc>
                <a:spcPct val="90000"/>
              </a:lnSpc>
              <a:spcBef>
                <a:spcPts val="400"/>
              </a:spcBef>
              <a:spcAft>
                <a:spcPts val="0"/>
              </a:spcAft>
              <a:buClr>
                <a:schemeClr val="dk1"/>
              </a:buClr>
              <a:buSzPts val="1200"/>
              <a:buNone/>
              <a:defRPr sz="1200"/>
            </a:lvl7pPr>
            <a:lvl8pPr lvl="7" algn="ctr" rtl="0">
              <a:lnSpc>
                <a:spcPct val="90000"/>
              </a:lnSpc>
              <a:spcBef>
                <a:spcPts val="400"/>
              </a:spcBef>
              <a:spcAft>
                <a:spcPts val="0"/>
              </a:spcAft>
              <a:buClr>
                <a:schemeClr val="dk1"/>
              </a:buClr>
              <a:buSzPts val="1200"/>
              <a:buNone/>
              <a:defRPr sz="1200"/>
            </a:lvl8pPr>
            <a:lvl9pPr lvl="8" algn="ctr" rtl="0">
              <a:lnSpc>
                <a:spcPct val="90000"/>
              </a:lnSpc>
              <a:spcBef>
                <a:spcPts val="400"/>
              </a:spcBef>
              <a:spcAft>
                <a:spcPts val="0"/>
              </a:spcAft>
              <a:buClr>
                <a:schemeClr val="dk1"/>
              </a:buClr>
              <a:buSzPts val="1200"/>
              <a:buNone/>
              <a:defRPr sz="1200"/>
            </a:lvl9pPr>
          </a:lstStyle>
          <a:p>
            <a:endParaRPr/>
          </a:p>
        </p:txBody>
      </p:sp>
      <p:sp>
        <p:nvSpPr>
          <p:cNvPr id="28" name="Google Shape;28;p3"/>
          <p:cNvSpPr/>
          <p:nvPr/>
        </p:nvSpPr>
        <p:spPr>
          <a:xfrm flipH="1">
            <a:off x="6179302" y="1299294"/>
            <a:ext cx="2964712" cy="3316107"/>
          </a:xfrm>
          <a:custGeom>
            <a:avLst/>
            <a:gdLst/>
            <a:ahLst/>
            <a:cxnLst/>
            <a:rect l="l" t="t" r="r" b="b"/>
            <a:pathLst>
              <a:path w="51204" h="57273" extrusionOk="0">
                <a:moveTo>
                  <a:pt x="8598" y="1"/>
                </a:moveTo>
                <a:lnTo>
                  <a:pt x="0" y="21597"/>
                </a:lnTo>
                <a:lnTo>
                  <a:pt x="11012" y="45939"/>
                </a:lnTo>
                <a:cubicBezTo>
                  <a:pt x="11012" y="45939"/>
                  <a:pt x="26937" y="57273"/>
                  <a:pt x="34889" y="57273"/>
                </a:cubicBezTo>
                <a:cubicBezTo>
                  <a:pt x="35092" y="57273"/>
                  <a:pt x="35289" y="57265"/>
                  <a:pt x="35482" y="57250"/>
                </a:cubicBezTo>
                <a:cubicBezTo>
                  <a:pt x="43193" y="56631"/>
                  <a:pt x="51204" y="42938"/>
                  <a:pt x="45960" y="35023"/>
                </a:cubicBezTo>
                <a:cubicBezTo>
                  <a:pt x="44317" y="32544"/>
                  <a:pt x="41903" y="31781"/>
                  <a:pt x="39361" y="31781"/>
                </a:cubicBezTo>
                <a:cubicBezTo>
                  <a:pt x="35279" y="31781"/>
                  <a:pt x="30867" y="33751"/>
                  <a:pt x="28798" y="33751"/>
                </a:cubicBezTo>
                <a:cubicBezTo>
                  <a:pt x="28042" y="33751"/>
                  <a:pt x="27599" y="33488"/>
                  <a:pt x="27599" y="32770"/>
                </a:cubicBezTo>
                <a:cubicBezTo>
                  <a:pt x="27599" y="28871"/>
                  <a:pt x="38515" y="24994"/>
                  <a:pt x="36753" y="15007"/>
                </a:cubicBezTo>
                <a:cubicBezTo>
                  <a:pt x="34446" y="1976"/>
                  <a:pt x="8598" y="1"/>
                  <a:pt x="8598" y="1"/>
                </a:cubicBezTo>
                <a:close/>
              </a:path>
            </a:pathLst>
          </a:custGeom>
          <a:gradFill>
            <a:gsLst>
              <a:gs pos="0">
                <a:schemeClr val="accent1"/>
              </a:gs>
              <a:gs pos="100000">
                <a:schemeClr val="accent2"/>
              </a:gs>
            </a:gsLst>
            <a:path path="circle">
              <a:fillToRect l="50000" t="50000" r="50000" b="50000"/>
            </a:path>
            <a:tileRect/>
          </a:gradFill>
          <a:ln>
            <a:noFill/>
          </a:ln>
          <a:effectLst>
            <a:outerShdw blurRad="142875"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flipH="1">
            <a:off x="5723512" y="1807662"/>
            <a:ext cx="3358026" cy="3335793"/>
          </a:xfrm>
          <a:custGeom>
            <a:avLst/>
            <a:gdLst/>
            <a:ahLst/>
            <a:cxnLst/>
            <a:rect l="l" t="t" r="r" b="b"/>
            <a:pathLst>
              <a:path w="57997" h="57613" extrusionOk="0">
                <a:moveTo>
                  <a:pt x="10584" y="0"/>
                </a:moveTo>
                <a:cubicBezTo>
                  <a:pt x="10895" y="4689"/>
                  <a:pt x="14494" y="9998"/>
                  <a:pt x="14195" y="14643"/>
                </a:cubicBezTo>
                <a:cubicBezTo>
                  <a:pt x="13746" y="21597"/>
                  <a:pt x="0" y="20197"/>
                  <a:pt x="321" y="27759"/>
                </a:cubicBezTo>
                <a:cubicBezTo>
                  <a:pt x="641" y="35322"/>
                  <a:pt x="14771" y="31082"/>
                  <a:pt x="13458" y="42873"/>
                </a:cubicBezTo>
                <a:cubicBezTo>
                  <a:pt x="12470" y="51745"/>
                  <a:pt x="16227" y="55433"/>
                  <a:pt x="21239" y="55433"/>
                </a:cubicBezTo>
                <a:cubicBezTo>
                  <a:pt x="22894" y="55433"/>
                  <a:pt x="24686" y="55031"/>
                  <a:pt x="26489" y="54280"/>
                </a:cubicBezTo>
                <a:cubicBezTo>
                  <a:pt x="30728" y="52514"/>
                  <a:pt x="35329" y="51271"/>
                  <a:pt x="39235" y="51271"/>
                </a:cubicBezTo>
                <a:cubicBezTo>
                  <a:pt x="43832" y="51271"/>
                  <a:pt x="47464" y="52993"/>
                  <a:pt x="48406" y="57613"/>
                </a:cubicBezTo>
                <a:lnTo>
                  <a:pt x="57997" y="57613"/>
                </a:lnTo>
                <a:cubicBezTo>
                  <a:pt x="52464" y="53276"/>
                  <a:pt x="55412" y="45767"/>
                  <a:pt x="51001" y="41858"/>
                </a:cubicBezTo>
                <a:cubicBezTo>
                  <a:pt x="49295" y="40343"/>
                  <a:pt x="47314" y="39797"/>
                  <a:pt x="45253" y="39797"/>
                </a:cubicBezTo>
                <a:cubicBezTo>
                  <a:pt x="39952" y="39797"/>
                  <a:pt x="34117" y="43403"/>
                  <a:pt x="31068" y="43403"/>
                </a:cubicBezTo>
                <a:cubicBezTo>
                  <a:pt x="30230" y="43403"/>
                  <a:pt x="29602" y="43131"/>
                  <a:pt x="29254" y="42435"/>
                </a:cubicBezTo>
                <a:cubicBezTo>
                  <a:pt x="27151" y="38227"/>
                  <a:pt x="30921" y="35204"/>
                  <a:pt x="26659" y="32620"/>
                </a:cubicBezTo>
                <a:cubicBezTo>
                  <a:pt x="25858" y="32128"/>
                  <a:pt x="24555" y="31957"/>
                  <a:pt x="23071" y="31829"/>
                </a:cubicBezTo>
                <a:cubicBezTo>
                  <a:pt x="20411" y="31583"/>
                  <a:pt x="17741" y="31573"/>
                  <a:pt x="19354" y="27759"/>
                </a:cubicBezTo>
                <a:cubicBezTo>
                  <a:pt x="21191" y="23423"/>
                  <a:pt x="29992" y="20091"/>
                  <a:pt x="25784" y="11204"/>
                </a:cubicBezTo>
                <a:cubicBezTo>
                  <a:pt x="23199" y="5757"/>
                  <a:pt x="15872" y="2051"/>
                  <a:pt x="10584" y="0"/>
                </a:cubicBezTo>
                <a:close/>
              </a:path>
            </a:pathLst>
          </a:custGeom>
          <a:gradFill>
            <a:gsLst>
              <a:gs pos="0">
                <a:schemeClr val="accent1"/>
              </a:gs>
              <a:gs pos="100000">
                <a:schemeClr val="accent2"/>
              </a:gs>
            </a:gsLst>
            <a:path path="circle">
              <a:fillToRect l="50000" t="50000" r="50000" b="50000"/>
            </a:path>
            <a:tileRect/>
          </a:gradFill>
          <a:ln>
            <a:noFill/>
          </a:ln>
          <a:effectLst>
            <a:outerShdw blurRad="142875"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flipH="1">
            <a:off x="0" y="1295108"/>
            <a:ext cx="1550864" cy="3792135"/>
          </a:xfrm>
          <a:custGeom>
            <a:avLst/>
            <a:gdLst/>
            <a:ahLst/>
            <a:cxnLst/>
            <a:rect l="l" t="t" r="r" b="b"/>
            <a:pathLst>
              <a:path w="21587" h="52784" extrusionOk="0">
                <a:moveTo>
                  <a:pt x="14180" y="0"/>
                </a:moveTo>
                <a:cubicBezTo>
                  <a:pt x="13936" y="0"/>
                  <a:pt x="13684" y="8"/>
                  <a:pt x="13426" y="24"/>
                </a:cubicBezTo>
                <a:cubicBezTo>
                  <a:pt x="13191" y="1124"/>
                  <a:pt x="12924" y="2181"/>
                  <a:pt x="12593" y="3121"/>
                </a:cubicBezTo>
                <a:cubicBezTo>
                  <a:pt x="9325" y="12542"/>
                  <a:pt x="1207" y="11356"/>
                  <a:pt x="588" y="16013"/>
                </a:cubicBezTo>
                <a:cubicBezTo>
                  <a:pt x="0" y="20424"/>
                  <a:pt x="5907" y="19901"/>
                  <a:pt x="6954" y="24397"/>
                </a:cubicBezTo>
                <a:cubicBezTo>
                  <a:pt x="8342" y="30347"/>
                  <a:pt x="961" y="32547"/>
                  <a:pt x="3888" y="43591"/>
                </a:cubicBezTo>
                <a:cubicBezTo>
                  <a:pt x="6046" y="51713"/>
                  <a:pt x="15827" y="52784"/>
                  <a:pt x="20874" y="52784"/>
                </a:cubicBezTo>
                <a:cubicBezTo>
                  <a:pt x="21124" y="52784"/>
                  <a:pt x="21362" y="52781"/>
                  <a:pt x="21586" y="52777"/>
                </a:cubicBezTo>
                <a:lnTo>
                  <a:pt x="21586" y="42106"/>
                </a:lnTo>
                <a:cubicBezTo>
                  <a:pt x="17132" y="40782"/>
                  <a:pt x="13479" y="37353"/>
                  <a:pt x="12508" y="30347"/>
                </a:cubicBezTo>
                <a:cubicBezTo>
                  <a:pt x="11546" y="23436"/>
                  <a:pt x="16246" y="14988"/>
                  <a:pt x="18275" y="8077"/>
                </a:cubicBezTo>
                <a:cubicBezTo>
                  <a:pt x="19140" y="5119"/>
                  <a:pt x="18980" y="1872"/>
                  <a:pt x="17165" y="664"/>
                </a:cubicBezTo>
                <a:cubicBezTo>
                  <a:pt x="16485" y="209"/>
                  <a:pt x="15432" y="0"/>
                  <a:pt x="14180" y="0"/>
                </a:cubicBezTo>
                <a:close/>
              </a:path>
            </a:pathLst>
          </a:custGeom>
          <a:gradFill>
            <a:gsLst>
              <a:gs pos="0">
                <a:schemeClr val="accent1"/>
              </a:gs>
              <a:gs pos="100000">
                <a:schemeClr val="accent2"/>
              </a:gs>
            </a:gsLst>
            <a:path path="circle">
              <a:fillToRect l="50000" t="50000" r="50000" b="50000"/>
            </a:path>
            <a:tileRect/>
          </a:gradFill>
          <a:ln>
            <a:noFill/>
          </a:ln>
          <a:effectLst>
            <a:outerShdw blurRad="142875" dist="19050" dir="99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flipH="1">
            <a:off x="6187292" y="0"/>
            <a:ext cx="2956721" cy="5143431"/>
          </a:xfrm>
          <a:custGeom>
            <a:avLst/>
            <a:gdLst/>
            <a:ahLst/>
            <a:cxnLst/>
            <a:rect l="l" t="t" r="r" b="b"/>
            <a:pathLst>
              <a:path w="51066" h="88833" extrusionOk="0">
                <a:moveTo>
                  <a:pt x="0" y="0"/>
                </a:moveTo>
                <a:lnTo>
                  <a:pt x="0" y="88833"/>
                </a:lnTo>
                <a:lnTo>
                  <a:pt x="49485" y="88833"/>
                </a:lnTo>
                <a:cubicBezTo>
                  <a:pt x="48543" y="84213"/>
                  <a:pt x="44911" y="82491"/>
                  <a:pt x="40314" y="82491"/>
                </a:cubicBezTo>
                <a:cubicBezTo>
                  <a:pt x="36408" y="82491"/>
                  <a:pt x="31807" y="83734"/>
                  <a:pt x="27568" y="85500"/>
                </a:cubicBezTo>
                <a:cubicBezTo>
                  <a:pt x="25765" y="86251"/>
                  <a:pt x="23973" y="86653"/>
                  <a:pt x="22318" y="86653"/>
                </a:cubicBezTo>
                <a:cubicBezTo>
                  <a:pt x="17306" y="86653"/>
                  <a:pt x="13549" y="82965"/>
                  <a:pt x="14537" y="74093"/>
                </a:cubicBezTo>
                <a:cubicBezTo>
                  <a:pt x="15850" y="62302"/>
                  <a:pt x="1720" y="66542"/>
                  <a:pt x="1400" y="58979"/>
                </a:cubicBezTo>
                <a:cubicBezTo>
                  <a:pt x="1079" y="51417"/>
                  <a:pt x="14825" y="52817"/>
                  <a:pt x="15274" y="45863"/>
                </a:cubicBezTo>
                <a:cubicBezTo>
                  <a:pt x="15722" y="38900"/>
                  <a:pt x="7424" y="30494"/>
                  <a:pt x="14537" y="24822"/>
                </a:cubicBezTo>
                <a:cubicBezTo>
                  <a:pt x="17520" y="22447"/>
                  <a:pt x="21645" y="22322"/>
                  <a:pt x="26088" y="22322"/>
                </a:cubicBezTo>
                <a:cubicBezTo>
                  <a:pt x="26612" y="22322"/>
                  <a:pt x="27140" y="22324"/>
                  <a:pt x="27671" y="22324"/>
                </a:cubicBezTo>
                <a:cubicBezTo>
                  <a:pt x="33394" y="22324"/>
                  <a:pt x="39475" y="22122"/>
                  <a:pt x="44230" y="17367"/>
                </a:cubicBezTo>
                <a:cubicBezTo>
                  <a:pt x="49046" y="12550"/>
                  <a:pt x="50724" y="5960"/>
                  <a:pt x="51065" y="0"/>
                </a:cubicBezTo>
                <a:close/>
              </a:path>
            </a:pathLst>
          </a:custGeom>
          <a:gradFill>
            <a:gsLst>
              <a:gs pos="0">
                <a:schemeClr val="accent1"/>
              </a:gs>
              <a:gs pos="100000">
                <a:schemeClr val="accent2"/>
              </a:gs>
            </a:gsLst>
            <a:path path="circle">
              <a:fillToRect l="50000" t="50000" r="50000" b="50000"/>
            </a:path>
            <a:tileRect/>
          </a:gradFill>
          <a:ln>
            <a:noFill/>
          </a:ln>
          <a:effectLst>
            <a:outerShdw blurRad="142875"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flipH="1">
            <a:off x="5" y="0"/>
            <a:ext cx="2593658" cy="4320177"/>
          </a:xfrm>
          <a:custGeom>
            <a:avLst/>
            <a:gdLst/>
            <a:ahLst/>
            <a:cxnLst/>
            <a:rect l="l" t="t" r="r" b="b"/>
            <a:pathLst>
              <a:path w="36102" h="60134" extrusionOk="0">
                <a:moveTo>
                  <a:pt x="0" y="0"/>
                </a:moveTo>
                <a:cubicBezTo>
                  <a:pt x="566" y="2233"/>
                  <a:pt x="2585" y="6804"/>
                  <a:pt x="9634" y="7103"/>
                </a:cubicBezTo>
                <a:cubicBezTo>
                  <a:pt x="9780" y="7109"/>
                  <a:pt x="9926" y="7112"/>
                  <a:pt x="10073" y="7112"/>
                </a:cubicBezTo>
                <a:cubicBezTo>
                  <a:pt x="15462" y="7112"/>
                  <a:pt x="22105" y="3128"/>
                  <a:pt x="25894" y="3128"/>
                </a:cubicBezTo>
                <a:cubicBezTo>
                  <a:pt x="27071" y="3128"/>
                  <a:pt x="27972" y="3512"/>
                  <a:pt x="28475" y="4518"/>
                </a:cubicBezTo>
                <a:cubicBezTo>
                  <a:pt x="29565" y="6686"/>
                  <a:pt x="27738" y="12133"/>
                  <a:pt x="20389" y="16085"/>
                </a:cubicBezTo>
                <a:cubicBezTo>
                  <a:pt x="12785" y="20176"/>
                  <a:pt x="7466" y="20561"/>
                  <a:pt x="6996" y="23808"/>
                </a:cubicBezTo>
                <a:cubicBezTo>
                  <a:pt x="6700" y="25856"/>
                  <a:pt x="8069" y="27061"/>
                  <a:pt x="9838" y="27061"/>
                </a:cubicBezTo>
                <a:cubicBezTo>
                  <a:pt x="11002" y="27061"/>
                  <a:pt x="12340" y="26538"/>
                  <a:pt x="13490" y="25389"/>
                </a:cubicBezTo>
                <a:cubicBezTo>
                  <a:pt x="15092" y="23787"/>
                  <a:pt x="17036" y="21938"/>
                  <a:pt x="19482" y="20571"/>
                </a:cubicBezTo>
                <a:cubicBezTo>
                  <a:pt x="22293" y="19013"/>
                  <a:pt x="25960" y="18031"/>
                  <a:pt x="28689" y="18031"/>
                </a:cubicBezTo>
                <a:cubicBezTo>
                  <a:pt x="29942" y="18031"/>
                  <a:pt x="30997" y="18238"/>
                  <a:pt x="31680" y="18691"/>
                </a:cubicBezTo>
                <a:cubicBezTo>
                  <a:pt x="33495" y="19899"/>
                  <a:pt x="33655" y="23146"/>
                  <a:pt x="32790" y="26104"/>
                </a:cubicBezTo>
                <a:cubicBezTo>
                  <a:pt x="30761" y="33015"/>
                  <a:pt x="26061" y="41463"/>
                  <a:pt x="27023" y="48374"/>
                </a:cubicBezTo>
                <a:cubicBezTo>
                  <a:pt x="27994" y="55380"/>
                  <a:pt x="31647" y="58809"/>
                  <a:pt x="36101" y="60133"/>
                </a:cubicBezTo>
                <a:lnTo>
                  <a:pt x="36101" y="0"/>
                </a:lnTo>
                <a:close/>
              </a:path>
            </a:pathLst>
          </a:custGeom>
          <a:gradFill>
            <a:gsLst>
              <a:gs pos="0">
                <a:schemeClr val="accent1"/>
              </a:gs>
              <a:gs pos="100000">
                <a:schemeClr val="accent2"/>
              </a:gs>
            </a:gsLst>
            <a:path path="circle">
              <a:fillToRect l="50000" t="50000" r="50000" b="50000"/>
            </a:path>
            <a:tileRect/>
          </a:gradFill>
          <a:ln>
            <a:noFill/>
          </a:ln>
          <a:effectLst>
            <a:outerShdw blurRad="142875" dist="19050" dir="99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ABLE OF CONTENTS">
  <p:cSld name="Título y objetos">
    <p:bg>
      <p:bgPr>
        <a:gradFill>
          <a:gsLst>
            <a:gs pos="0">
              <a:schemeClr val="accent1"/>
            </a:gs>
            <a:gs pos="100000">
              <a:schemeClr val="accent2"/>
            </a:gs>
          </a:gsLst>
          <a:path path="circle">
            <a:fillToRect l="50000" t="50000" r="50000" b="50000"/>
          </a:path>
          <a:tileRect/>
        </a:gradFill>
        <a:effectLst/>
      </p:bgPr>
    </p:bg>
    <p:spTree>
      <p:nvGrpSpPr>
        <p:cNvPr id="1" name="Shape 33"/>
        <p:cNvGrpSpPr/>
        <p:nvPr/>
      </p:nvGrpSpPr>
      <p:grpSpPr>
        <a:xfrm>
          <a:off x="0" y="0"/>
          <a:ext cx="0" cy="0"/>
          <a:chOff x="0" y="0"/>
          <a:chExt cx="0" cy="0"/>
        </a:xfrm>
      </p:grpSpPr>
      <p:cxnSp>
        <p:nvCxnSpPr>
          <p:cNvPr id="34" name="Google Shape;34;p4"/>
          <p:cNvCxnSpPr/>
          <p:nvPr/>
        </p:nvCxnSpPr>
        <p:spPr>
          <a:xfrm>
            <a:off x="1704305" y="33062"/>
            <a:ext cx="0" cy="4080000"/>
          </a:xfrm>
          <a:prstGeom prst="straightConnector1">
            <a:avLst/>
          </a:prstGeom>
          <a:noFill/>
          <a:ln w="28575" cap="flat" cmpd="sng">
            <a:solidFill>
              <a:srgbClr val="FFFFFF"/>
            </a:solidFill>
            <a:prstDash val="solid"/>
            <a:round/>
            <a:headEnd type="none" w="med" len="med"/>
            <a:tailEnd type="none" w="med" len="med"/>
          </a:ln>
        </p:spPr>
      </p:cxnSp>
      <p:sp>
        <p:nvSpPr>
          <p:cNvPr id="35" name="Google Shape;35;p4"/>
          <p:cNvSpPr txBox="1">
            <a:spLocks noGrp="1"/>
          </p:cNvSpPr>
          <p:nvPr>
            <p:ph type="subTitle" idx="1"/>
          </p:nvPr>
        </p:nvSpPr>
        <p:spPr>
          <a:xfrm flipH="1">
            <a:off x="2406290" y="1389099"/>
            <a:ext cx="6451500" cy="561600"/>
          </a:xfrm>
          <a:prstGeom prst="rect">
            <a:avLst/>
          </a:prstGeom>
        </p:spPr>
        <p:txBody>
          <a:bodyPr spcFirstLastPara="1" wrap="square" lIns="68575" tIns="34275" rIns="68575" bIns="34275" anchor="b" anchorCtr="0">
            <a:noAutofit/>
          </a:bodyPr>
          <a:lstStyle>
            <a:lvl1pPr lvl="0" rtl="0">
              <a:lnSpc>
                <a:spcPct val="100000"/>
              </a:lnSpc>
              <a:spcBef>
                <a:spcPts val="800"/>
              </a:spcBef>
              <a:spcAft>
                <a:spcPts val="0"/>
              </a:spcAft>
              <a:buClr>
                <a:srgbClr val="FFFFFF"/>
              </a:buClr>
              <a:buSzPts val="1800"/>
              <a:buFont typeface="Squada One"/>
              <a:buNone/>
              <a:defRPr sz="1800">
                <a:solidFill>
                  <a:srgbClr val="FFFFFF"/>
                </a:solidFill>
                <a:latin typeface="Squada One"/>
                <a:ea typeface="Squada One"/>
                <a:cs typeface="Squada One"/>
                <a:sym typeface="Squada One"/>
              </a:defRPr>
            </a:lvl1pPr>
            <a:lvl2pPr lvl="1" rtl="0">
              <a:lnSpc>
                <a:spcPct val="100000"/>
              </a:lnSpc>
              <a:spcBef>
                <a:spcPts val="400"/>
              </a:spcBef>
              <a:spcAft>
                <a:spcPts val="0"/>
              </a:spcAft>
              <a:buClr>
                <a:srgbClr val="FFFFFF"/>
              </a:buClr>
              <a:buSzPts val="1800"/>
              <a:buFont typeface="Squada One"/>
              <a:buNone/>
              <a:defRPr sz="1800">
                <a:solidFill>
                  <a:srgbClr val="FFFFFF"/>
                </a:solidFill>
                <a:latin typeface="Squada One"/>
                <a:ea typeface="Squada One"/>
                <a:cs typeface="Squada One"/>
                <a:sym typeface="Squada One"/>
              </a:defRPr>
            </a:lvl2pPr>
            <a:lvl3pPr lvl="2" rtl="0">
              <a:lnSpc>
                <a:spcPct val="100000"/>
              </a:lnSpc>
              <a:spcBef>
                <a:spcPts val="400"/>
              </a:spcBef>
              <a:spcAft>
                <a:spcPts val="0"/>
              </a:spcAft>
              <a:buClr>
                <a:srgbClr val="FFFFFF"/>
              </a:buClr>
              <a:buSzPts val="1800"/>
              <a:buFont typeface="Squada One"/>
              <a:buNone/>
              <a:defRPr sz="1800">
                <a:solidFill>
                  <a:srgbClr val="FFFFFF"/>
                </a:solidFill>
                <a:latin typeface="Squada One"/>
                <a:ea typeface="Squada One"/>
                <a:cs typeface="Squada One"/>
                <a:sym typeface="Squada One"/>
              </a:defRPr>
            </a:lvl3pPr>
            <a:lvl4pPr lvl="3" rtl="0">
              <a:lnSpc>
                <a:spcPct val="100000"/>
              </a:lnSpc>
              <a:spcBef>
                <a:spcPts val="400"/>
              </a:spcBef>
              <a:spcAft>
                <a:spcPts val="0"/>
              </a:spcAft>
              <a:buClr>
                <a:srgbClr val="FFFFFF"/>
              </a:buClr>
              <a:buSzPts val="1800"/>
              <a:buFont typeface="Squada One"/>
              <a:buNone/>
              <a:defRPr sz="1800">
                <a:solidFill>
                  <a:srgbClr val="FFFFFF"/>
                </a:solidFill>
                <a:latin typeface="Squada One"/>
                <a:ea typeface="Squada One"/>
                <a:cs typeface="Squada One"/>
                <a:sym typeface="Squada One"/>
              </a:defRPr>
            </a:lvl4pPr>
            <a:lvl5pPr lvl="4" rtl="0">
              <a:lnSpc>
                <a:spcPct val="100000"/>
              </a:lnSpc>
              <a:spcBef>
                <a:spcPts val="400"/>
              </a:spcBef>
              <a:spcAft>
                <a:spcPts val="0"/>
              </a:spcAft>
              <a:buClr>
                <a:srgbClr val="FFFFFF"/>
              </a:buClr>
              <a:buSzPts val="1800"/>
              <a:buFont typeface="Squada One"/>
              <a:buNone/>
              <a:defRPr sz="1800">
                <a:solidFill>
                  <a:srgbClr val="FFFFFF"/>
                </a:solidFill>
                <a:latin typeface="Squada One"/>
                <a:ea typeface="Squada One"/>
                <a:cs typeface="Squada One"/>
                <a:sym typeface="Squada One"/>
              </a:defRPr>
            </a:lvl5pPr>
            <a:lvl6pPr lvl="5" rtl="0">
              <a:lnSpc>
                <a:spcPct val="100000"/>
              </a:lnSpc>
              <a:spcBef>
                <a:spcPts val="400"/>
              </a:spcBef>
              <a:spcAft>
                <a:spcPts val="0"/>
              </a:spcAft>
              <a:buClr>
                <a:srgbClr val="FFFFFF"/>
              </a:buClr>
              <a:buSzPts val="1800"/>
              <a:buFont typeface="Squada One"/>
              <a:buNone/>
              <a:defRPr sz="1800">
                <a:solidFill>
                  <a:srgbClr val="FFFFFF"/>
                </a:solidFill>
                <a:latin typeface="Squada One"/>
                <a:ea typeface="Squada One"/>
                <a:cs typeface="Squada One"/>
                <a:sym typeface="Squada One"/>
              </a:defRPr>
            </a:lvl6pPr>
            <a:lvl7pPr lvl="6" rtl="0">
              <a:lnSpc>
                <a:spcPct val="100000"/>
              </a:lnSpc>
              <a:spcBef>
                <a:spcPts val="400"/>
              </a:spcBef>
              <a:spcAft>
                <a:spcPts val="0"/>
              </a:spcAft>
              <a:buClr>
                <a:srgbClr val="FFFFFF"/>
              </a:buClr>
              <a:buSzPts val="1800"/>
              <a:buFont typeface="Squada One"/>
              <a:buNone/>
              <a:defRPr sz="1800">
                <a:solidFill>
                  <a:srgbClr val="FFFFFF"/>
                </a:solidFill>
                <a:latin typeface="Squada One"/>
                <a:ea typeface="Squada One"/>
                <a:cs typeface="Squada One"/>
                <a:sym typeface="Squada One"/>
              </a:defRPr>
            </a:lvl7pPr>
            <a:lvl8pPr lvl="7" rtl="0">
              <a:lnSpc>
                <a:spcPct val="100000"/>
              </a:lnSpc>
              <a:spcBef>
                <a:spcPts val="400"/>
              </a:spcBef>
              <a:spcAft>
                <a:spcPts val="0"/>
              </a:spcAft>
              <a:buClr>
                <a:srgbClr val="FFFFFF"/>
              </a:buClr>
              <a:buSzPts val="1800"/>
              <a:buFont typeface="Squada One"/>
              <a:buNone/>
              <a:defRPr sz="1800">
                <a:solidFill>
                  <a:srgbClr val="FFFFFF"/>
                </a:solidFill>
                <a:latin typeface="Squada One"/>
                <a:ea typeface="Squada One"/>
                <a:cs typeface="Squada One"/>
                <a:sym typeface="Squada One"/>
              </a:defRPr>
            </a:lvl8pPr>
            <a:lvl9pPr lvl="8" rtl="0">
              <a:lnSpc>
                <a:spcPct val="100000"/>
              </a:lnSpc>
              <a:spcBef>
                <a:spcPts val="400"/>
              </a:spcBef>
              <a:spcAft>
                <a:spcPts val="0"/>
              </a:spcAft>
              <a:buClr>
                <a:srgbClr val="FFFFFF"/>
              </a:buClr>
              <a:buSzPts val="1800"/>
              <a:buFont typeface="Squada One"/>
              <a:buNone/>
              <a:defRPr sz="1800">
                <a:solidFill>
                  <a:srgbClr val="FFFFFF"/>
                </a:solidFill>
                <a:latin typeface="Squada One"/>
                <a:ea typeface="Squada One"/>
                <a:cs typeface="Squada One"/>
                <a:sym typeface="Squada One"/>
              </a:defRPr>
            </a:lvl9pPr>
          </a:lstStyle>
          <a:p>
            <a:endParaRPr/>
          </a:p>
        </p:txBody>
      </p:sp>
      <p:sp>
        <p:nvSpPr>
          <p:cNvPr id="36" name="Google Shape;36;p4"/>
          <p:cNvSpPr txBox="1">
            <a:spLocks noGrp="1"/>
          </p:cNvSpPr>
          <p:nvPr>
            <p:ph type="subTitle" idx="2"/>
          </p:nvPr>
        </p:nvSpPr>
        <p:spPr>
          <a:xfrm flipH="1">
            <a:off x="2406290" y="2108561"/>
            <a:ext cx="6451500" cy="561600"/>
          </a:xfrm>
          <a:prstGeom prst="rect">
            <a:avLst/>
          </a:prstGeom>
        </p:spPr>
        <p:txBody>
          <a:bodyPr spcFirstLastPara="1" wrap="square" lIns="68575" tIns="34275" rIns="68575" bIns="34275" anchor="b" anchorCtr="0">
            <a:noAutofit/>
          </a:bodyPr>
          <a:lstStyle>
            <a:lvl1pPr lvl="0" rtl="0">
              <a:lnSpc>
                <a:spcPct val="100000"/>
              </a:lnSpc>
              <a:spcBef>
                <a:spcPts val="800"/>
              </a:spcBef>
              <a:spcAft>
                <a:spcPts val="0"/>
              </a:spcAft>
              <a:buClr>
                <a:srgbClr val="FFFFFF"/>
              </a:buClr>
              <a:buSzPts val="1800"/>
              <a:buFont typeface="Squada One"/>
              <a:buNone/>
              <a:defRPr sz="1800">
                <a:solidFill>
                  <a:srgbClr val="FFFFFF"/>
                </a:solidFill>
                <a:latin typeface="Squada One"/>
                <a:ea typeface="Squada One"/>
                <a:cs typeface="Squada One"/>
                <a:sym typeface="Squada One"/>
              </a:defRPr>
            </a:lvl1pPr>
            <a:lvl2pPr lvl="1" rtl="0">
              <a:lnSpc>
                <a:spcPct val="100000"/>
              </a:lnSpc>
              <a:spcBef>
                <a:spcPts val="400"/>
              </a:spcBef>
              <a:spcAft>
                <a:spcPts val="0"/>
              </a:spcAft>
              <a:buClr>
                <a:srgbClr val="FFFFFF"/>
              </a:buClr>
              <a:buSzPts val="1800"/>
              <a:buFont typeface="Squada One"/>
              <a:buNone/>
              <a:defRPr sz="1800">
                <a:solidFill>
                  <a:srgbClr val="FFFFFF"/>
                </a:solidFill>
                <a:latin typeface="Squada One"/>
                <a:ea typeface="Squada One"/>
                <a:cs typeface="Squada One"/>
                <a:sym typeface="Squada One"/>
              </a:defRPr>
            </a:lvl2pPr>
            <a:lvl3pPr lvl="2" rtl="0">
              <a:lnSpc>
                <a:spcPct val="100000"/>
              </a:lnSpc>
              <a:spcBef>
                <a:spcPts val="400"/>
              </a:spcBef>
              <a:spcAft>
                <a:spcPts val="0"/>
              </a:spcAft>
              <a:buClr>
                <a:srgbClr val="FFFFFF"/>
              </a:buClr>
              <a:buSzPts val="1800"/>
              <a:buFont typeface="Squada One"/>
              <a:buNone/>
              <a:defRPr sz="1800">
                <a:solidFill>
                  <a:srgbClr val="FFFFFF"/>
                </a:solidFill>
                <a:latin typeface="Squada One"/>
                <a:ea typeface="Squada One"/>
                <a:cs typeface="Squada One"/>
                <a:sym typeface="Squada One"/>
              </a:defRPr>
            </a:lvl3pPr>
            <a:lvl4pPr lvl="3" rtl="0">
              <a:lnSpc>
                <a:spcPct val="100000"/>
              </a:lnSpc>
              <a:spcBef>
                <a:spcPts val="400"/>
              </a:spcBef>
              <a:spcAft>
                <a:spcPts val="0"/>
              </a:spcAft>
              <a:buClr>
                <a:srgbClr val="FFFFFF"/>
              </a:buClr>
              <a:buSzPts val="1800"/>
              <a:buFont typeface="Squada One"/>
              <a:buNone/>
              <a:defRPr sz="1800">
                <a:solidFill>
                  <a:srgbClr val="FFFFFF"/>
                </a:solidFill>
                <a:latin typeface="Squada One"/>
                <a:ea typeface="Squada One"/>
                <a:cs typeface="Squada One"/>
                <a:sym typeface="Squada One"/>
              </a:defRPr>
            </a:lvl4pPr>
            <a:lvl5pPr lvl="4" rtl="0">
              <a:lnSpc>
                <a:spcPct val="100000"/>
              </a:lnSpc>
              <a:spcBef>
                <a:spcPts val="400"/>
              </a:spcBef>
              <a:spcAft>
                <a:spcPts val="0"/>
              </a:spcAft>
              <a:buClr>
                <a:srgbClr val="FFFFFF"/>
              </a:buClr>
              <a:buSzPts val="1800"/>
              <a:buFont typeface="Squada One"/>
              <a:buNone/>
              <a:defRPr sz="1800">
                <a:solidFill>
                  <a:srgbClr val="FFFFFF"/>
                </a:solidFill>
                <a:latin typeface="Squada One"/>
                <a:ea typeface="Squada One"/>
                <a:cs typeface="Squada One"/>
                <a:sym typeface="Squada One"/>
              </a:defRPr>
            </a:lvl5pPr>
            <a:lvl6pPr lvl="5" rtl="0">
              <a:lnSpc>
                <a:spcPct val="100000"/>
              </a:lnSpc>
              <a:spcBef>
                <a:spcPts val="400"/>
              </a:spcBef>
              <a:spcAft>
                <a:spcPts val="0"/>
              </a:spcAft>
              <a:buClr>
                <a:srgbClr val="FFFFFF"/>
              </a:buClr>
              <a:buSzPts val="1800"/>
              <a:buFont typeface="Squada One"/>
              <a:buNone/>
              <a:defRPr sz="1800">
                <a:solidFill>
                  <a:srgbClr val="FFFFFF"/>
                </a:solidFill>
                <a:latin typeface="Squada One"/>
                <a:ea typeface="Squada One"/>
                <a:cs typeface="Squada One"/>
                <a:sym typeface="Squada One"/>
              </a:defRPr>
            </a:lvl6pPr>
            <a:lvl7pPr lvl="6" rtl="0">
              <a:lnSpc>
                <a:spcPct val="100000"/>
              </a:lnSpc>
              <a:spcBef>
                <a:spcPts val="400"/>
              </a:spcBef>
              <a:spcAft>
                <a:spcPts val="0"/>
              </a:spcAft>
              <a:buClr>
                <a:srgbClr val="FFFFFF"/>
              </a:buClr>
              <a:buSzPts val="1800"/>
              <a:buFont typeface="Squada One"/>
              <a:buNone/>
              <a:defRPr sz="1800">
                <a:solidFill>
                  <a:srgbClr val="FFFFFF"/>
                </a:solidFill>
                <a:latin typeface="Squada One"/>
                <a:ea typeface="Squada One"/>
                <a:cs typeface="Squada One"/>
                <a:sym typeface="Squada One"/>
              </a:defRPr>
            </a:lvl7pPr>
            <a:lvl8pPr lvl="7" rtl="0">
              <a:lnSpc>
                <a:spcPct val="100000"/>
              </a:lnSpc>
              <a:spcBef>
                <a:spcPts val="400"/>
              </a:spcBef>
              <a:spcAft>
                <a:spcPts val="0"/>
              </a:spcAft>
              <a:buClr>
                <a:srgbClr val="FFFFFF"/>
              </a:buClr>
              <a:buSzPts val="1800"/>
              <a:buFont typeface="Squada One"/>
              <a:buNone/>
              <a:defRPr sz="1800">
                <a:solidFill>
                  <a:srgbClr val="FFFFFF"/>
                </a:solidFill>
                <a:latin typeface="Squada One"/>
                <a:ea typeface="Squada One"/>
                <a:cs typeface="Squada One"/>
                <a:sym typeface="Squada One"/>
              </a:defRPr>
            </a:lvl8pPr>
            <a:lvl9pPr lvl="8" rtl="0">
              <a:lnSpc>
                <a:spcPct val="100000"/>
              </a:lnSpc>
              <a:spcBef>
                <a:spcPts val="400"/>
              </a:spcBef>
              <a:spcAft>
                <a:spcPts val="0"/>
              </a:spcAft>
              <a:buClr>
                <a:srgbClr val="FFFFFF"/>
              </a:buClr>
              <a:buSzPts val="1800"/>
              <a:buFont typeface="Squada One"/>
              <a:buNone/>
              <a:defRPr sz="1800">
                <a:solidFill>
                  <a:srgbClr val="FFFFFF"/>
                </a:solidFill>
                <a:latin typeface="Squada One"/>
                <a:ea typeface="Squada One"/>
                <a:cs typeface="Squada One"/>
                <a:sym typeface="Squada One"/>
              </a:defRPr>
            </a:lvl9pPr>
          </a:lstStyle>
          <a:p>
            <a:endParaRPr/>
          </a:p>
        </p:txBody>
      </p:sp>
      <p:sp>
        <p:nvSpPr>
          <p:cNvPr id="37" name="Google Shape;37;p4"/>
          <p:cNvSpPr txBox="1">
            <a:spLocks noGrp="1"/>
          </p:cNvSpPr>
          <p:nvPr>
            <p:ph type="subTitle" idx="3"/>
          </p:nvPr>
        </p:nvSpPr>
        <p:spPr>
          <a:xfrm flipH="1">
            <a:off x="2406290" y="2810183"/>
            <a:ext cx="6451500" cy="561600"/>
          </a:xfrm>
          <a:prstGeom prst="rect">
            <a:avLst/>
          </a:prstGeom>
        </p:spPr>
        <p:txBody>
          <a:bodyPr spcFirstLastPara="1" wrap="square" lIns="68575" tIns="34275" rIns="68575" bIns="34275" anchor="b" anchorCtr="0">
            <a:noAutofit/>
          </a:bodyPr>
          <a:lstStyle>
            <a:lvl1pPr lvl="0" rtl="0">
              <a:lnSpc>
                <a:spcPct val="100000"/>
              </a:lnSpc>
              <a:spcBef>
                <a:spcPts val="800"/>
              </a:spcBef>
              <a:spcAft>
                <a:spcPts val="0"/>
              </a:spcAft>
              <a:buClr>
                <a:srgbClr val="FFFFFF"/>
              </a:buClr>
              <a:buSzPts val="1800"/>
              <a:buFont typeface="Squada One"/>
              <a:buNone/>
              <a:defRPr sz="1800">
                <a:solidFill>
                  <a:srgbClr val="FFFFFF"/>
                </a:solidFill>
                <a:latin typeface="Squada One"/>
                <a:ea typeface="Squada One"/>
                <a:cs typeface="Squada One"/>
                <a:sym typeface="Squada One"/>
              </a:defRPr>
            </a:lvl1pPr>
            <a:lvl2pPr lvl="1" rtl="0">
              <a:lnSpc>
                <a:spcPct val="100000"/>
              </a:lnSpc>
              <a:spcBef>
                <a:spcPts val="400"/>
              </a:spcBef>
              <a:spcAft>
                <a:spcPts val="0"/>
              </a:spcAft>
              <a:buClr>
                <a:srgbClr val="FFFFFF"/>
              </a:buClr>
              <a:buSzPts val="1800"/>
              <a:buFont typeface="Squada One"/>
              <a:buNone/>
              <a:defRPr sz="1800">
                <a:solidFill>
                  <a:srgbClr val="FFFFFF"/>
                </a:solidFill>
                <a:latin typeface="Squada One"/>
                <a:ea typeface="Squada One"/>
                <a:cs typeface="Squada One"/>
                <a:sym typeface="Squada One"/>
              </a:defRPr>
            </a:lvl2pPr>
            <a:lvl3pPr lvl="2" rtl="0">
              <a:lnSpc>
                <a:spcPct val="100000"/>
              </a:lnSpc>
              <a:spcBef>
                <a:spcPts val="400"/>
              </a:spcBef>
              <a:spcAft>
                <a:spcPts val="0"/>
              </a:spcAft>
              <a:buClr>
                <a:srgbClr val="FFFFFF"/>
              </a:buClr>
              <a:buSzPts val="1800"/>
              <a:buFont typeface="Squada One"/>
              <a:buNone/>
              <a:defRPr sz="1800">
                <a:solidFill>
                  <a:srgbClr val="FFFFFF"/>
                </a:solidFill>
                <a:latin typeface="Squada One"/>
                <a:ea typeface="Squada One"/>
                <a:cs typeface="Squada One"/>
                <a:sym typeface="Squada One"/>
              </a:defRPr>
            </a:lvl3pPr>
            <a:lvl4pPr lvl="3" rtl="0">
              <a:lnSpc>
                <a:spcPct val="100000"/>
              </a:lnSpc>
              <a:spcBef>
                <a:spcPts val="400"/>
              </a:spcBef>
              <a:spcAft>
                <a:spcPts val="0"/>
              </a:spcAft>
              <a:buClr>
                <a:srgbClr val="FFFFFF"/>
              </a:buClr>
              <a:buSzPts val="1800"/>
              <a:buFont typeface="Squada One"/>
              <a:buNone/>
              <a:defRPr sz="1800">
                <a:solidFill>
                  <a:srgbClr val="FFFFFF"/>
                </a:solidFill>
                <a:latin typeface="Squada One"/>
                <a:ea typeface="Squada One"/>
                <a:cs typeface="Squada One"/>
                <a:sym typeface="Squada One"/>
              </a:defRPr>
            </a:lvl4pPr>
            <a:lvl5pPr lvl="4" rtl="0">
              <a:lnSpc>
                <a:spcPct val="100000"/>
              </a:lnSpc>
              <a:spcBef>
                <a:spcPts val="400"/>
              </a:spcBef>
              <a:spcAft>
                <a:spcPts val="0"/>
              </a:spcAft>
              <a:buClr>
                <a:srgbClr val="FFFFFF"/>
              </a:buClr>
              <a:buSzPts val="1800"/>
              <a:buFont typeface="Squada One"/>
              <a:buNone/>
              <a:defRPr sz="1800">
                <a:solidFill>
                  <a:srgbClr val="FFFFFF"/>
                </a:solidFill>
                <a:latin typeface="Squada One"/>
                <a:ea typeface="Squada One"/>
                <a:cs typeface="Squada One"/>
                <a:sym typeface="Squada One"/>
              </a:defRPr>
            </a:lvl5pPr>
            <a:lvl6pPr lvl="5" rtl="0">
              <a:lnSpc>
                <a:spcPct val="100000"/>
              </a:lnSpc>
              <a:spcBef>
                <a:spcPts val="400"/>
              </a:spcBef>
              <a:spcAft>
                <a:spcPts val="0"/>
              </a:spcAft>
              <a:buClr>
                <a:srgbClr val="FFFFFF"/>
              </a:buClr>
              <a:buSzPts val="1800"/>
              <a:buFont typeface="Squada One"/>
              <a:buNone/>
              <a:defRPr sz="1800">
                <a:solidFill>
                  <a:srgbClr val="FFFFFF"/>
                </a:solidFill>
                <a:latin typeface="Squada One"/>
                <a:ea typeface="Squada One"/>
                <a:cs typeface="Squada One"/>
                <a:sym typeface="Squada One"/>
              </a:defRPr>
            </a:lvl6pPr>
            <a:lvl7pPr lvl="6" rtl="0">
              <a:lnSpc>
                <a:spcPct val="100000"/>
              </a:lnSpc>
              <a:spcBef>
                <a:spcPts val="400"/>
              </a:spcBef>
              <a:spcAft>
                <a:spcPts val="0"/>
              </a:spcAft>
              <a:buClr>
                <a:srgbClr val="FFFFFF"/>
              </a:buClr>
              <a:buSzPts val="1800"/>
              <a:buFont typeface="Squada One"/>
              <a:buNone/>
              <a:defRPr sz="1800">
                <a:solidFill>
                  <a:srgbClr val="FFFFFF"/>
                </a:solidFill>
                <a:latin typeface="Squada One"/>
                <a:ea typeface="Squada One"/>
                <a:cs typeface="Squada One"/>
                <a:sym typeface="Squada One"/>
              </a:defRPr>
            </a:lvl7pPr>
            <a:lvl8pPr lvl="7" rtl="0">
              <a:lnSpc>
                <a:spcPct val="100000"/>
              </a:lnSpc>
              <a:spcBef>
                <a:spcPts val="400"/>
              </a:spcBef>
              <a:spcAft>
                <a:spcPts val="0"/>
              </a:spcAft>
              <a:buClr>
                <a:srgbClr val="FFFFFF"/>
              </a:buClr>
              <a:buSzPts val="1800"/>
              <a:buFont typeface="Squada One"/>
              <a:buNone/>
              <a:defRPr sz="1800">
                <a:solidFill>
                  <a:srgbClr val="FFFFFF"/>
                </a:solidFill>
                <a:latin typeface="Squada One"/>
                <a:ea typeface="Squada One"/>
                <a:cs typeface="Squada One"/>
                <a:sym typeface="Squada One"/>
              </a:defRPr>
            </a:lvl8pPr>
            <a:lvl9pPr lvl="8" rtl="0">
              <a:lnSpc>
                <a:spcPct val="100000"/>
              </a:lnSpc>
              <a:spcBef>
                <a:spcPts val="400"/>
              </a:spcBef>
              <a:spcAft>
                <a:spcPts val="0"/>
              </a:spcAft>
              <a:buClr>
                <a:srgbClr val="FFFFFF"/>
              </a:buClr>
              <a:buSzPts val="1800"/>
              <a:buFont typeface="Squada One"/>
              <a:buNone/>
              <a:defRPr sz="1800">
                <a:solidFill>
                  <a:srgbClr val="FFFFFF"/>
                </a:solidFill>
                <a:latin typeface="Squada One"/>
                <a:ea typeface="Squada One"/>
                <a:cs typeface="Squada One"/>
                <a:sym typeface="Squada One"/>
              </a:defRPr>
            </a:lvl9pPr>
          </a:lstStyle>
          <a:p>
            <a:endParaRPr/>
          </a:p>
        </p:txBody>
      </p:sp>
      <p:sp>
        <p:nvSpPr>
          <p:cNvPr id="38" name="Google Shape;38;p4"/>
          <p:cNvSpPr txBox="1">
            <a:spLocks noGrp="1"/>
          </p:cNvSpPr>
          <p:nvPr>
            <p:ph type="subTitle" idx="4"/>
          </p:nvPr>
        </p:nvSpPr>
        <p:spPr>
          <a:xfrm>
            <a:off x="2404800" y="1880524"/>
            <a:ext cx="4434600" cy="281700"/>
          </a:xfrm>
          <a:prstGeom prst="rect">
            <a:avLst/>
          </a:prstGeom>
        </p:spPr>
        <p:txBody>
          <a:bodyPr spcFirstLastPara="1" wrap="square" lIns="68575" tIns="34275" rIns="68575" bIns="34275" anchor="t" anchorCtr="0">
            <a:noAutofit/>
          </a:bodyPr>
          <a:lstStyle>
            <a:lvl1pPr lvl="0" rtl="0">
              <a:lnSpc>
                <a:spcPct val="100000"/>
              </a:lnSpc>
              <a:spcBef>
                <a:spcPts val="800"/>
              </a:spcBef>
              <a:spcAft>
                <a:spcPts val="0"/>
              </a:spcAft>
              <a:buClr>
                <a:srgbClr val="FFFFFF"/>
              </a:buClr>
              <a:buSzPts val="1100"/>
              <a:buNone/>
              <a:defRPr sz="1100">
                <a:solidFill>
                  <a:srgbClr val="FFFFFF"/>
                </a:solidFill>
              </a:defRPr>
            </a:lvl1pPr>
            <a:lvl2pPr lvl="1" rtl="0">
              <a:lnSpc>
                <a:spcPct val="100000"/>
              </a:lnSpc>
              <a:spcBef>
                <a:spcPts val="400"/>
              </a:spcBef>
              <a:spcAft>
                <a:spcPts val="0"/>
              </a:spcAft>
              <a:buClr>
                <a:srgbClr val="FFFFFF"/>
              </a:buClr>
              <a:buSzPts val="1100"/>
              <a:buNone/>
              <a:defRPr sz="1100">
                <a:solidFill>
                  <a:srgbClr val="FFFFFF"/>
                </a:solidFill>
              </a:defRPr>
            </a:lvl2pPr>
            <a:lvl3pPr lvl="2" rtl="0">
              <a:lnSpc>
                <a:spcPct val="100000"/>
              </a:lnSpc>
              <a:spcBef>
                <a:spcPts val="400"/>
              </a:spcBef>
              <a:spcAft>
                <a:spcPts val="0"/>
              </a:spcAft>
              <a:buClr>
                <a:srgbClr val="FFFFFF"/>
              </a:buClr>
              <a:buSzPts val="1100"/>
              <a:buNone/>
              <a:defRPr sz="1100">
                <a:solidFill>
                  <a:srgbClr val="FFFFFF"/>
                </a:solidFill>
              </a:defRPr>
            </a:lvl3pPr>
            <a:lvl4pPr lvl="3" rtl="0">
              <a:lnSpc>
                <a:spcPct val="100000"/>
              </a:lnSpc>
              <a:spcBef>
                <a:spcPts val="400"/>
              </a:spcBef>
              <a:spcAft>
                <a:spcPts val="0"/>
              </a:spcAft>
              <a:buClr>
                <a:srgbClr val="FFFFFF"/>
              </a:buClr>
              <a:buSzPts val="1100"/>
              <a:buNone/>
              <a:defRPr sz="1100">
                <a:solidFill>
                  <a:srgbClr val="FFFFFF"/>
                </a:solidFill>
              </a:defRPr>
            </a:lvl4pPr>
            <a:lvl5pPr lvl="4" rtl="0">
              <a:lnSpc>
                <a:spcPct val="100000"/>
              </a:lnSpc>
              <a:spcBef>
                <a:spcPts val="400"/>
              </a:spcBef>
              <a:spcAft>
                <a:spcPts val="0"/>
              </a:spcAft>
              <a:buClr>
                <a:srgbClr val="FFFFFF"/>
              </a:buClr>
              <a:buSzPts val="1100"/>
              <a:buNone/>
              <a:defRPr sz="1100">
                <a:solidFill>
                  <a:srgbClr val="FFFFFF"/>
                </a:solidFill>
              </a:defRPr>
            </a:lvl5pPr>
            <a:lvl6pPr lvl="5" rtl="0">
              <a:lnSpc>
                <a:spcPct val="100000"/>
              </a:lnSpc>
              <a:spcBef>
                <a:spcPts val="400"/>
              </a:spcBef>
              <a:spcAft>
                <a:spcPts val="0"/>
              </a:spcAft>
              <a:buClr>
                <a:srgbClr val="FFFFFF"/>
              </a:buClr>
              <a:buSzPts val="1100"/>
              <a:buNone/>
              <a:defRPr sz="1100">
                <a:solidFill>
                  <a:srgbClr val="FFFFFF"/>
                </a:solidFill>
              </a:defRPr>
            </a:lvl6pPr>
            <a:lvl7pPr lvl="6" rtl="0">
              <a:lnSpc>
                <a:spcPct val="100000"/>
              </a:lnSpc>
              <a:spcBef>
                <a:spcPts val="400"/>
              </a:spcBef>
              <a:spcAft>
                <a:spcPts val="0"/>
              </a:spcAft>
              <a:buClr>
                <a:srgbClr val="FFFFFF"/>
              </a:buClr>
              <a:buSzPts val="1100"/>
              <a:buNone/>
              <a:defRPr sz="1100">
                <a:solidFill>
                  <a:srgbClr val="FFFFFF"/>
                </a:solidFill>
              </a:defRPr>
            </a:lvl7pPr>
            <a:lvl8pPr lvl="7" rtl="0">
              <a:lnSpc>
                <a:spcPct val="100000"/>
              </a:lnSpc>
              <a:spcBef>
                <a:spcPts val="400"/>
              </a:spcBef>
              <a:spcAft>
                <a:spcPts val="0"/>
              </a:spcAft>
              <a:buClr>
                <a:srgbClr val="FFFFFF"/>
              </a:buClr>
              <a:buSzPts val="1100"/>
              <a:buNone/>
              <a:defRPr sz="1100">
                <a:solidFill>
                  <a:srgbClr val="FFFFFF"/>
                </a:solidFill>
              </a:defRPr>
            </a:lvl8pPr>
            <a:lvl9pPr lvl="8" rtl="0">
              <a:lnSpc>
                <a:spcPct val="100000"/>
              </a:lnSpc>
              <a:spcBef>
                <a:spcPts val="400"/>
              </a:spcBef>
              <a:spcAft>
                <a:spcPts val="0"/>
              </a:spcAft>
              <a:buClr>
                <a:srgbClr val="FFFFFF"/>
              </a:buClr>
              <a:buSzPts val="1100"/>
              <a:buNone/>
              <a:defRPr sz="1100">
                <a:solidFill>
                  <a:srgbClr val="FFFFFF"/>
                </a:solidFill>
              </a:defRPr>
            </a:lvl9pPr>
          </a:lstStyle>
          <a:p>
            <a:endParaRPr/>
          </a:p>
        </p:txBody>
      </p:sp>
      <p:sp>
        <p:nvSpPr>
          <p:cNvPr id="39" name="Google Shape;39;p4"/>
          <p:cNvSpPr txBox="1">
            <a:spLocks noGrp="1"/>
          </p:cNvSpPr>
          <p:nvPr>
            <p:ph type="subTitle" idx="5"/>
          </p:nvPr>
        </p:nvSpPr>
        <p:spPr>
          <a:xfrm>
            <a:off x="2404800" y="2599372"/>
            <a:ext cx="4434600" cy="281700"/>
          </a:xfrm>
          <a:prstGeom prst="rect">
            <a:avLst/>
          </a:prstGeom>
        </p:spPr>
        <p:txBody>
          <a:bodyPr spcFirstLastPara="1" wrap="square" lIns="68575" tIns="34275" rIns="68575" bIns="34275" anchor="t" anchorCtr="0">
            <a:noAutofit/>
          </a:bodyPr>
          <a:lstStyle>
            <a:lvl1pPr lvl="0" rtl="0">
              <a:lnSpc>
                <a:spcPct val="100000"/>
              </a:lnSpc>
              <a:spcBef>
                <a:spcPts val="800"/>
              </a:spcBef>
              <a:spcAft>
                <a:spcPts val="0"/>
              </a:spcAft>
              <a:buClr>
                <a:srgbClr val="FFFFFF"/>
              </a:buClr>
              <a:buSzPts val="1100"/>
              <a:buNone/>
              <a:defRPr sz="1100">
                <a:solidFill>
                  <a:srgbClr val="FFFFFF"/>
                </a:solidFill>
              </a:defRPr>
            </a:lvl1pPr>
            <a:lvl2pPr lvl="1" rtl="0">
              <a:lnSpc>
                <a:spcPct val="100000"/>
              </a:lnSpc>
              <a:spcBef>
                <a:spcPts val="400"/>
              </a:spcBef>
              <a:spcAft>
                <a:spcPts val="0"/>
              </a:spcAft>
              <a:buClr>
                <a:srgbClr val="FFFFFF"/>
              </a:buClr>
              <a:buSzPts val="1100"/>
              <a:buNone/>
              <a:defRPr sz="1100">
                <a:solidFill>
                  <a:srgbClr val="FFFFFF"/>
                </a:solidFill>
              </a:defRPr>
            </a:lvl2pPr>
            <a:lvl3pPr lvl="2" rtl="0">
              <a:lnSpc>
                <a:spcPct val="100000"/>
              </a:lnSpc>
              <a:spcBef>
                <a:spcPts val="400"/>
              </a:spcBef>
              <a:spcAft>
                <a:spcPts val="0"/>
              </a:spcAft>
              <a:buClr>
                <a:srgbClr val="FFFFFF"/>
              </a:buClr>
              <a:buSzPts val="1100"/>
              <a:buNone/>
              <a:defRPr sz="1100">
                <a:solidFill>
                  <a:srgbClr val="FFFFFF"/>
                </a:solidFill>
              </a:defRPr>
            </a:lvl3pPr>
            <a:lvl4pPr lvl="3" rtl="0">
              <a:lnSpc>
                <a:spcPct val="100000"/>
              </a:lnSpc>
              <a:spcBef>
                <a:spcPts val="400"/>
              </a:spcBef>
              <a:spcAft>
                <a:spcPts val="0"/>
              </a:spcAft>
              <a:buClr>
                <a:srgbClr val="FFFFFF"/>
              </a:buClr>
              <a:buSzPts val="1100"/>
              <a:buNone/>
              <a:defRPr sz="1100">
                <a:solidFill>
                  <a:srgbClr val="FFFFFF"/>
                </a:solidFill>
              </a:defRPr>
            </a:lvl4pPr>
            <a:lvl5pPr lvl="4" rtl="0">
              <a:lnSpc>
                <a:spcPct val="100000"/>
              </a:lnSpc>
              <a:spcBef>
                <a:spcPts val="400"/>
              </a:spcBef>
              <a:spcAft>
                <a:spcPts val="0"/>
              </a:spcAft>
              <a:buClr>
                <a:srgbClr val="FFFFFF"/>
              </a:buClr>
              <a:buSzPts val="1100"/>
              <a:buNone/>
              <a:defRPr sz="1100">
                <a:solidFill>
                  <a:srgbClr val="FFFFFF"/>
                </a:solidFill>
              </a:defRPr>
            </a:lvl5pPr>
            <a:lvl6pPr lvl="5" rtl="0">
              <a:lnSpc>
                <a:spcPct val="100000"/>
              </a:lnSpc>
              <a:spcBef>
                <a:spcPts val="400"/>
              </a:spcBef>
              <a:spcAft>
                <a:spcPts val="0"/>
              </a:spcAft>
              <a:buClr>
                <a:srgbClr val="FFFFFF"/>
              </a:buClr>
              <a:buSzPts val="1100"/>
              <a:buNone/>
              <a:defRPr sz="1100">
                <a:solidFill>
                  <a:srgbClr val="FFFFFF"/>
                </a:solidFill>
              </a:defRPr>
            </a:lvl6pPr>
            <a:lvl7pPr lvl="6" rtl="0">
              <a:lnSpc>
                <a:spcPct val="100000"/>
              </a:lnSpc>
              <a:spcBef>
                <a:spcPts val="400"/>
              </a:spcBef>
              <a:spcAft>
                <a:spcPts val="0"/>
              </a:spcAft>
              <a:buClr>
                <a:srgbClr val="FFFFFF"/>
              </a:buClr>
              <a:buSzPts val="1100"/>
              <a:buNone/>
              <a:defRPr sz="1100">
                <a:solidFill>
                  <a:srgbClr val="FFFFFF"/>
                </a:solidFill>
              </a:defRPr>
            </a:lvl7pPr>
            <a:lvl8pPr lvl="7" rtl="0">
              <a:lnSpc>
                <a:spcPct val="100000"/>
              </a:lnSpc>
              <a:spcBef>
                <a:spcPts val="400"/>
              </a:spcBef>
              <a:spcAft>
                <a:spcPts val="0"/>
              </a:spcAft>
              <a:buClr>
                <a:srgbClr val="FFFFFF"/>
              </a:buClr>
              <a:buSzPts val="1100"/>
              <a:buNone/>
              <a:defRPr sz="1100">
                <a:solidFill>
                  <a:srgbClr val="FFFFFF"/>
                </a:solidFill>
              </a:defRPr>
            </a:lvl8pPr>
            <a:lvl9pPr lvl="8" rtl="0">
              <a:lnSpc>
                <a:spcPct val="100000"/>
              </a:lnSpc>
              <a:spcBef>
                <a:spcPts val="400"/>
              </a:spcBef>
              <a:spcAft>
                <a:spcPts val="0"/>
              </a:spcAft>
              <a:buClr>
                <a:srgbClr val="FFFFFF"/>
              </a:buClr>
              <a:buSzPts val="1100"/>
              <a:buNone/>
              <a:defRPr sz="1100">
                <a:solidFill>
                  <a:srgbClr val="FFFFFF"/>
                </a:solidFill>
              </a:defRPr>
            </a:lvl9pPr>
          </a:lstStyle>
          <a:p>
            <a:endParaRPr/>
          </a:p>
        </p:txBody>
      </p:sp>
      <p:sp>
        <p:nvSpPr>
          <p:cNvPr id="40" name="Google Shape;40;p4"/>
          <p:cNvSpPr txBox="1">
            <a:spLocks noGrp="1"/>
          </p:cNvSpPr>
          <p:nvPr>
            <p:ph type="subTitle" idx="6"/>
          </p:nvPr>
        </p:nvSpPr>
        <p:spPr>
          <a:xfrm>
            <a:off x="2404800" y="3310849"/>
            <a:ext cx="4434600" cy="281700"/>
          </a:xfrm>
          <a:prstGeom prst="rect">
            <a:avLst/>
          </a:prstGeom>
        </p:spPr>
        <p:txBody>
          <a:bodyPr spcFirstLastPara="1" wrap="square" lIns="68575" tIns="34275" rIns="68575" bIns="34275" anchor="t" anchorCtr="0">
            <a:noAutofit/>
          </a:bodyPr>
          <a:lstStyle>
            <a:lvl1pPr lvl="0" rtl="0">
              <a:lnSpc>
                <a:spcPct val="100000"/>
              </a:lnSpc>
              <a:spcBef>
                <a:spcPts val="800"/>
              </a:spcBef>
              <a:spcAft>
                <a:spcPts val="0"/>
              </a:spcAft>
              <a:buClr>
                <a:srgbClr val="FFFFFF"/>
              </a:buClr>
              <a:buSzPts val="1100"/>
              <a:buNone/>
              <a:defRPr sz="1100">
                <a:solidFill>
                  <a:srgbClr val="FFFFFF"/>
                </a:solidFill>
              </a:defRPr>
            </a:lvl1pPr>
            <a:lvl2pPr lvl="1" rtl="0">
              <a:lnSpc>
                <a:spcPct val="100000"/>
              </a:lnSpc>
              <a:spcBef>
                <a:spcPts val="400"/>
              </a:spcBef>
              <a:spcAft>
                <a:spcPts val="0"/>
              </a:spcAft>
              <a:buClr>
                <a:srgbClr val="FFFFFF"/>
              </a:buClr>
              <a:buSzPts val="1100"/>
              <a:buNone/>
              <a:defRPr sz="1100">
                <a:solidFill>
                  <a:srgbClr val="FFFFFF"/>
                </a:solidFill>
              </a:defRPr>
            </a:lvl2pPr>
            <a:lvl3pPr lvl="2" rtl="0">
              <a:lnSpc>
                <a:spcPct val="100000"/>
              </a:lnSpc>
              <a:spcBef>
                <a:spcPts val="400"/>
              </a:spcBef>
              <a:spcAft>
                <a:spcPts val="0"/>
              </a:spcAft>
              <a:buClr>
                <a:srgbClr val="FFFFFF"/>
              </a:buClr>
              <a:buSzPts val="1100"/>
              <a:buNone/>
              <a:defRPr sz="1100">
                <a:solidFill>
                  <a:srgbClr val="FFFFFF"/>
                </a:solidFill>
              </a:defRPr>
            </a:lvl3pPr>
            <a:lvl4pPr lvl="3" rtl="0">
              <a:lnSpc>
                <a:spcPct val="100000"/>
              </a:lnSpc>
              <a:spcBef>
                <a:spcPts val="400"/>
              </a:spcBef>
              <a:spcAft>
                <a:spcPts val="0"/>
              </a:spcAft>
              <a:buClr>
                <a:srgbClr val="FFFFFF"/>
              </a:buClr>
              <a:buSzPts val="1100"/>
              <a:buNone/>
              <a:defRPr sz="1100">
                <a:solidFill>
                  <a:srgbClr val="FFFFFF"/>
                </a:solidFill>
              </a:defRPr>
            </a:lvl4pPr>
            <a:lvl5pPr lvl="4" rtl="0">
              <a:lnSpc>
                <a:spcPct val="100000"/>
              </a:lnSpc>
              <a:spcBef>
                <a:spcPts val="400"/>
              </a:spcBef>
              <a:spcAft>
                <a:spcPts val="0"/>
              </a:spcAft>
              <a:buClr>
                <a:srgbClr val="FFFFFF"/>
              </a:buClr>
              <a:buSzPts val="1100"/>
              <a:buNone/>
              <a:defRPr sz="1100">
                <a:solidFill>
                  <a:srgbClr val="FFFFFF"/>
                </a:solidFill>
              </a:defRPr>
            </a:lvl5pPr>
            <a:lvl6pPr lvl="5" rtl="0">
              <a:lnSpc>
                <a:spcPct val="100000"/>
              </a:lnSpc>
              <a:spcBef>
                <a:spcPts val="400"/>
              </a:spcBef>
              <a:spcAft>
                <a:spcPts val="0"/>
              </a:spcAft>
              <a:buClr>
                <a:srgbClr val="FFFFFF"/>
              </a:buClr>
              <a:buSzPts val="1100"/>
              <a:buNone/>
              <a:defRPr sz="1100">
                <a:solidFill>
                  <a:srgbClr val="FFFFFF"/>
                </a:solidFill>
              </a:defRPr>
            </a:lvl6pPr>
            <a:lvl7pPr lvl="6" rtl="0">
              <a:lnSpc>
                <a:spcPct val="100000"/>
              </a:lnSpc>
              <a:spcBef>
                <a:spcPts val="400"/>
              </a:spcBef>
              <a:spcAft>
                <a:spcPts val="0"/>
              </a:spcAft>
              <a:buClr>
                <a:srgbClr val="FFFFFF"/>
              </a:buClr>
              <a:buSzPts val="1100"/>
              <a:buNone/>
              <a:defRPr sz="1100">
                <a:solidFill>
                  <a:srgbClr val="FFFFFF"/>
                </a:solidFill>
              </a:defRPr>
            </a:lvl7pPr>
            <a:lvl8pPr lvl="7" rtl="0">
              <a:lnSpc>
                <a:spcPct val="100000"/>
              </a:lnSpc>
              <a:spcBef>
                <a:spcPts val="400"/>
              </a:spcBef>
              <a:spcAft>
                <a:spcPts val="0"/>
              </a:spcAft>
              <a:buClr>
                <a:srgbClr val="FFFFFF"/>
              </a:buClr>
              <a:buSzPts val="1100"/>
              <a:buNone/>
              <a:defRPr sz="1100">
                <a:solidFill>
                  <a:srgbClr val="FFFFFF"/>
                </a:solidFill>
              </a:defRPr>
            </a:lvl8pPr>
            <a:lvl9pPr lvl="8" rtl="0">
              <a:lnSpc>
                <a:spcPct val="100000"/>
              </a:lnSpc>
              <a:spcBef>
                <a:spcPts val="400"/>
              </a:spcBef>
              <a:spcAft>
                <a:spcPts val="0"/>
              </a:spcAft>
              <a:buClr>
                <a:srgbClr val="FFFFFF"/>
              </a:buClr>
              <a:buSzPts val="1100"/>
              <a:buNone/>
              <a:defRPr sz="1100">
                <a:solidFill>
                  <a:srgbClr val="FFFFFF"/>
                </a:solidFill>
              </a:defRPr>
            </a:lvl9pPr>
          </a:lstStyle>
          <a:p>
            <a:endParaRPr/>
          </a:p>
        </p:txBody>
      </p:sp>
      <p:sp>
        <p:nvSpPr>
          <p:cNvPr id="41" name="Google Shape;41;p4"/>
          <p:cNvSpPr txBox="1">
            <a:spLocks noGrp="1"/>
          </p:cNvSpPr>
          <p:nvPr>
            <p:ph type="ctrTitle"/>
          </p:nvPr>
        </p:nvSpPr>
        <p:spPr>
          <a:xfrm>
            <a:off x="6052873" y="2105374"/>
            <a:ext cx="2135700" cy="946200"/>
          </a:xfrm>
          <a:prstGeom prst="rect">
            <a:avLst/>
          </a:prstGeom>
        </p:spPr>
        <p:txBody>
          <a:bodyPr spcFirstLastPara="1" wrap="square" lIns="68575" tIns="34275" rIns="68575" bIns="34275" anchor="ctr" anchorCtr="0">
            <a:noAutofit/>
          </a:bodyPr>
          <a:lstStyle>
            <a:lvl1pPr lvl="0" algn="r" rtl="0">
              <a:spcBef>
                <a:spcPts val="0"/>
              </a:spcBef>
              <a:spcAft>
                <a:spcPts val="0"/>
              </a:spcAft>
              <a:buClr>
                <a:srgbClr val="FFFFFF"/>
              </a:buClr>
              <a:buSzPts val="2400"/>
              <a:buNone/>
              <a:defRPr sz="2400" b="0">
                <a:solidFill>
                  <a:srgbClr val="FFFFFF"/>
                </a:solidFill>
              </a:defRPr>
            </a:lvl1pPr>
            <a:lvl2pPr lvl="1" algn="r" rtl="0">
              <a:spcBef>
                <a:spcPts val="0"/>
              </a:spcBef>
              <a:spcAft>
                <a:spcPts val="0"/>
              </a:spcAft>
              <a:buClr>
                <a:srgbClr val="FFFFFF"/>
              </a:buClr>
              <a:buSzPts val="1800"/>
              <a:buNone/>
              <a:defRPr sz="1800">
                <a:solidFill>
                  <a:srgbClr val="FFFFFF"/>
                </a:solidFill>
              </a:defRPr>
            </a:lvl2pPr>
            <a:lvl3pPr lvl="2" algn="r" rtl="0">
              <a:spcBef>
                <a:spcPts val="0"/>
              </a:spcBef>
              <a:spcAft>
                <a:spcPts val="0"/>
              </a:spcAft>
              <a:buClr>
                <a:srgbClr val="FFFFFF"/>
              </a:buClr>
              <a:buSzPts val="1800"/>
              <a:buNone/>
              <a:defRPr sz="1800">
                <a:solidFill>
                  <a:srgbClr val="FFFFFF"/>
                </a:solidFill>
              </a:defRPr>
            </a:lvl3pPr>
            <a:lvl4pPr lvl="3" algn="r" rtl="0">
              <a:spcBef>
                <a:spcPts val="0"/>
              </a:spcBef>
              <a:spcAft>
                <a:spcPts val="0"/>
              </a:spcAft>
              <a:buClr>
                <a:srgbClr val="FFFFFF"/>
              </a:buClr>
              <a:buSzPts val="1800"/>
              <a:buNone/>
              <a:defRPr sz="1800">
                <a:solidFill>
                  <a:srgbClr val="FFFFFF"/>
                </a:solidFill>
              </a:defRPr>
            </a:lvl4pPr>
            <a:lvl5pPr lvl="4" algn="r" rtl="0">
              <a:spcBef>
                <a:spcPts val="0"/>
              </a:spcBef>
              <a:spcAft>
                <a:spcPts val="0"/>
              </a:spcAft>
              <a:buClr>
                <a:srgbClr val="FFFFFF"/>
              </a:buClr>
              <a:buSzPts val="1800"/>
              <a:buNone/>
              <a:defRPr sz="1800">
                <a:solidFill>
                  <a:srgbClr val="FFFFFF"/>
                </a:solidFill>
              </a:defRPr>
            </a:lvl5pPr>
            <a:lvl6pPr lvl="5" algn="r" rtl="0">
              <a:spcBef>
                <a:spcPts val="0"/>
              </a:spcBef>
              <a:spcAft>
                <a:spcPts val="0"/>
              </a:spcAft>
              <a:buClr>
                <a:srgbClr val="FFFFFF"/>
              </a:buClr>
              <a:buSzPts val="1800"/>
              <a:buNone/>
              <a:defRPr sz="1800">
                <a:solidFill>
                  <a:srgbClr val="FFFFFF"/>
                </a:solidFill>
              </a:defRPr>
            </a:lvl6pPr>
            <a:lvl7pPr lvl="6" algn="r" rtl="0">
              <a:spcBef>
                <a:spcPts val="0"/>
              </a:spcBef>
              <a:spcAft>
                <a:spcPts val="0"/>
              </a:spcAft>
              <a:buClr>
                <a:srgbClr val="FFFFFF"/>
              </a:buClr>
              <a:buSzPts val="1800"/>
              <a:buNone/>
              <a:defRPr sz="1800">
                <a:solidFill>
                  <a:srgbClr val="FFFFFF"/>
                </a:solidFill>
              </a:defRPr>
            </a:lvl7pPr>
            <a:lvl8pPr lvl="7" algn="r" rtl="0">
              <a:spcBef>
                <a:spcPts val="0"/>
              </a:spcBef>
              <a:spcAft>
                <a:spcPts val="0"/>
              </a:spcAft>
              <a:buClr>
                <a:srgbClr val="FFFFFF"/>
              </a:buClr>
              <a:buSzPts val="1800"/>
              <a:buNone/>
              <a:defRPr sz="1800">
                <a:solidFill>
                  <a:srgbClr val="FFFFFF"/>
                </a:solidFill>
              </a:defRPr>
            </a:lvl8pPr>
            <a:lvl9pPr lvl="8" algn="r" rtl="0">
              <a:spcBef>
                <a:spcPts val="0"/>
              </a:spcBef>
              <a:spcAft>
                <a:spcPts val="0"/>
              </a:spcAft>
              <a:buClr>
                <a:srgbClr val="FFFFFF"/>
              </a:buClr>
              <a:buSzPts val="1800"/>
              <a:buNone/>
              <a:defRPr sz="1800">
                <a:solidFill>
                  <a:srgbClr val="FFFFFF"/>
                </a:solidFill>
              </a:defRPr>
            </a:lvl9pPr>
          </a:lstStyle>
          <a:p>
            <a:endParaRPr/>
          </a:p>
        </p:txBody>
      </p:sp>
      <p:sp>
        <p:nvSpPr>
          <p:cNvPr id="42" name="Google Shape;42;p4"/>
          <p:cNvSpPr txBox="1">
            <a:spLocks noGrp="1"/>
          </p:cNvSpPr>
          <p:nvPr>
            <p:ph type="title" idx="7" hasCustomPrompt="1"/>
          </p:nvPr>
        </p:nvSpPr>
        <p:spPr>
          <a:xfrm>
            <a:off x="1109465" y="1624139"/>
            <a:ext cx="1230600" cy="454500"/>
          </a:xfrm>
          <a:prstGeom prst="rect">
            <a:avLst/>
          </a:prstGeom>
        </p:spPr>
        <p:txBody>
          <a:bodyPr spcFirstLastPara="1" wrap="square" lIns="68575" tIns="34275" rIns="68575" bIns="34275" anchor="t" anchorCtr="0">
            <a:noAutofit/>
          </a:bodyPr>
          <a:lstStyle>
            <a:lvl1pPr lvl="0" algn="r" rtl="0">
              <a:spcBef>
                <a:spcPts val="0"/>
              </a:spcBef>
              <a:spcAft>
                <a:spcPts val="0"/>
              </a:spcAft>
              <a:buClr>
                <a:srgbClr val="FFFFFF"/>
              </a:buClr>
              <a:buSzPts val="1800"/>
              <a:buNone/>
              <a:defRPr sz="1800" b="0">
                <a:solidFill>
                  <a:srgbClr val="FFFFFF"/>
                </a:solidFill>
              </a:defRPr>
            </a:lvl1pPr>
            <a:lvl2pPr lvl="1" algn="r" rtl="0">
              <a:spcBef>
                <a:spcPts val="0"/>
              </a:spcBef>
              <a:spcAft>
                <a:spcPts val="0"/>
              </a:spcAft>
              <a:buClr>
                <a:srgbClr val="FFFFFF"/>
              </a:buClr>
              <a:buSzPts val="1800"/>
              <a:buNone/>
              <a:defRPr sz="1800">
                <a:solidFill>
                  <a:srgbClr val="FFFFFF"/>
                </a:solidFill>
              </a:defRPr>
            </a:lvl2pPr>
            <a:lvl3pPr lvl="2" algn="r" rtl="0">
              <a:spcBef>
                <a:spcPts val="0"/>
              </a:spcBef>
              <a:spcAft>
                <a:spcPts val="0"/>
              </a:spcAft>
              <a:buClr>
                <a:srgbClr val="FFFFFF"/>
              </a:buClr>
              <a:buSzPts val="1800"/>
              <a:buNone/>
              <a:defRPr sz="1800">
                <a:solidFill>
                  <a:srgbClr val="FFFFFF"/>
                </a:solidFill>
              </a:defRPr>
            </a:lvl3pPr>
            <a:lvl4pPr lvl="3" algn="r" rtl="0">
              <a:spcBef>
                <a:spcPts val="0"/>
              </a:spcBef>
              <a:spcAft>
                <a:spcPts val="0"/>
              </a:spcAft>
              <a:buClr>
                <a:srgbClr val="FFFFFF"/>
              </a:buClr>
              <a:buSzPts val="1800"/>
              <a:buNone/>
              <a:defRPr sz="1800">
                <a:solidFill>
                  <a:srgbClr val="FFFFFF"/>
                </a:solidFill>
              </a:defRPr>
            </a:lvl4pPr>
            <a:lvl5pPr lvl="4" algn="r" rtl="0">
              <a:spcBef>
                <a:spcPts val="0"/>
              </a:spcBef>
              <a:spcAft>
                <a:spcPts val="0"/>
              </a:spcAft>
              <a:buClr>
                <a:srgbClr val="FFFFFF"/>
              </a:buClr>
              <a:buSzPts val="1800"/>
              <a:buNone/>
              <a:defRPr sz="1800">
                <a:solidFill>
                  <a:srgbClr val="FFFFFF"/>
                </a:solidFill>
              </a:defRPr>
            </a:lvl5pPr>
            <a:lvl6pPr lvl="5" algn="r" rtl="0">
              <a:spcBef>
                <a:spcPts val="0"/>
              </a:spcBef>
              <a:spcAft>
                <a:spcPts val="0"/>
              </a:spcAft>
              <a:buClr>
                <a:srgbClr val="FFFFFF"/>
              </a:buClr>
              <a:buSzPts val="1800"/>
              <a:buNone/>
              <a:defRPr sz="1800">
                <a:solidFill>
                  <a:srgbClr val="FFFFFF"/>
                </a:solidFill>
              </a:defRPr>
            </a:lvl6pPr>
            <a:lvl7pPr lvl="6" algn="r" rtl="0">
              <a:spcBef>
                <a:spcPts val="0"/>
              </a:spcBef>
              <a:spcAft>
                <a:spcPts val="0"/>
              </a:spcAft>
              <a:buClr>
                <a:srgbClr val="FFFFFF"/>
              </a:buClr>
              <a:buSzPts val="1800"/>
              <a:buNone/>
              <a:defRPr sz="1800">
                <a:solidFill>
                  <a:srgbClr val="FFFFFF"/>
                </a:solidFill>
              </a:defRPr>
            </a:lvl7pPr>
            <a:lvl8pPr lvl="7" algn="r" rtl="0">
              <a:spcBef>
                <a:spcPts val="0"/>
              </a:spcBef>
              <a:spcAft>
                <a:spcPts val="0"/>
              </a:spcAft>
              <a:buClr>
                <a:srgbClr val="FFFFFF"/>
              </a:buClr>
              <a:buSzPts val="1800"/>
              <a:buNone/>
              <a:defRPr sz="1800">
                <a:solidFill>
                  <a:srgbClr val="FFFFFF"/>
                </a:solidFill>
              </a:defRPr>
            </a:lvl8pPr>
            <a:lvl9pPr lvl="8" algn="r" rtl="0">
              <a:spcBef>
                <a:spcPts val="0"/>
              </a:spcBef>
              <a:spcAft>
                <a:spcPts val="0"/>
              </a:spcAft>
              <a:buClr>
                <a:srgbClr val="FFFFFF"/>
              </a:buClr>
              <a:buSzPts val="1800"/>
              <a:buNone/>
              <a:defRPr sz="1800">
                <a:solidFill>
                  <a:srgbClr val="FFFFFF"/>
                </a:solidFill>
              </a:defRPr>
            </a:lvl9pPr>
          </a:lstStyle>
          <a:p>
            <a:r>
              <a:t>xx%</a:t>
            </a:r>
          </a:p>
        </p:txBody>
      </p:sp>
      <p:sp>
        <p:nvSpPr>
          <p:cNvPr id="43" name="Google Shape;43;p4"/>
          <p:cNvSpPr txBox="1">
            <a:spLocks noGrp="1"/>
          </p:cNvSpPr>
          <p:nvPr>
            <p:ph type="title" idx="8" hasCustomPrompt="1"/>
          </p:nvPr>
        </p:nvSpPr>
        <p:spPr>
          <a:xfrm>
            <a:off x="1109465" y="2340911"/>
            <a:ext cx="1230600" cy="454500"/>
          </a:xfrm>
          <a:prstGeom prst="rect">
            <a:avLst/>
          </a:prstGeom>
        </p:spPr>
        <p:txBody>
          <a:bodyPr spcFirstLastPara="1" wrap="square" lIns="68575" tIns="34275" rIns="68575" bIns="34275" anchor="t" anchorCtr="0">
            <a:noAutofit/>
          </a:bodyPr>
          <a:lstStyle>
            <a:lvl1pPr lvl="0" algn="r" rtl="0">
              <a:spcBef>
                <a:spcPts val="0"/>
              </a:spcBef>
              <a:spcAft>
                <a:spcPts val="0"/>
              </a:spcAft>
              <a:buClr>
                <a:srgbClr val="FFFFFF"/>
              </a:buClr>
              <a:buSzPts val="1800"/>
              <a:buNone/>
              <a:defRPr sz="1800" b="0">
                <a:solidFill>
                  <a:srgbClr val="FFFFFF"/>
                </a:solidFill>
              </a:defRPr>
            </a:lvl1pPr>
            <a:lvl2pPr lvl="1" algn="r" rtl="0">
              <a:spcBef>
                <a:spcPts val="0"/>
              </a:spcBef>
              <a:spcAft>
                <a:spcPts val="0"/>
              </a:spcAft>
              <a:buClr>
                <a:srgbClr val="FFFFFF"/>
              </a:buClr>
              <a:buSzPts val="1800"/>
              <a:buNone/>
              <a:defRPr sz="1800">
                <a:solidFill>
                  <a:srgbClr val="FFFFFF"/>
                </a:solidFill>
              </a:defRPr>
            </a:lvl2pPr>
            <a:lvl3pPr lvl="2" algn="r" rtl="0">
              <a:spcBef>
                <a:spcPts val="0"/>
              </a:spcBef>
              <a:spcAft>
                <a:spcPts val="0"/>
              </a:spcAft>
              <a:buClr>
                <a:srgbClr val="FFFFFF"/>
              </a:buClr>
              <a:buSzPts val="1800"/>
              <a:buNone/>
              <a:defRPr sz="1800">
                <a:solidFill>
                  <a:srgbClr val="FFFFFF"/>
                </a:solidFill>
              </a:defRPr>
            </a:lvl3pPr>
            <a:lvl4pPr lvl="3" algn="r" rtl="0">
              <a:spcBef>
                <a:spcPts val="0"/>
              </a:spcBef>
              <a:spcAft>
                <a:spcPts val="0"/>
              </a:spcAft>
              <a:buClr>
                <a:srgbClr val="FFFFFF"/>
              </a:buClr>
              <a:buSzPts val="1800"/>
              <a:buNone/>
              <a:defRPr sz="1800">
                <a:solidFill>
                  <a:srgbClr val="FFFFFF"/>
                </a:solidFill>
              </a:defRPr>
            </a:lvl4pPr>
            <a:lvl5pPr lvl="4" algn="r" rtl="0">
              <a:spcBef>
                <a:spcPts val="0"/>
              </a:spcBef>
              <a:spcAft>
                <a:spcPts val="0"/>
              </a:spcAft>
              <a:buClr>
                <a:srgbClr val="FFFFFF"/>
              </a:buClr>
              <a:buSzPts val="1800"/>
              <a:buNone/>
              <a:defRPr sz="1800">
                <a:solidFill>
                  <a:srgbClr val="FFFFFF"/>
                </a:solidFill>
              </a:defRPr>
            </a:lvl5pPr>
            <a:lvl6pPr lvl="5" algn="r" rtl="0">
              <a:spcBef>
                <a:spcPts val="0"/>
              </a:spcBef>
              <a:spcAft>
                <a:spcPts val="0"/>
              </a:spcAft>
              <a:buClr>
                <a:srgbClr val="FFFFFF"/>
              </a:buClr>
              <a:buSzPts val="1800"/>
              <a:buNone/>
              <a:defRPr sz="1800">
                <a:solidFill>
                  <a:srgbClr val="FFFFFF"/>
                </a:solidFill>
              </a:defRPr>
            </a:lvl6pPr>
            <a:lvl7pPr lvl="6" algn="r" rtl="0">
              <a:spcBef>
                <a:spcPts val="0"/>
              </a:spcBef>
              <a:spcAft>
                <a:spcPts val="0"/>
              </a:spcAft>
              <a:buClr>
                <a:srgbClr val="FFFFFF"/>
              </a:buClr>
              <a:buSzPts val="1800"/>
              <a:buNone/>
              <a:defRPr sz="1800">
                <a:solidFill>
                  <a:srgbClr val="FFFFFF"/>
                </a:solidFill>
              </a:defRPr>
            </a:lvl7pPr>
            <a:lvl8pPr lvl="7" algn="r" rtl="0">
              <a:spcBef>
                <a:spcPts val="0"/>
              </a:spcBef>
              <a:spcAft>
                <a:spcPts val="0"/>
              </a:spcAft>
              <a:buClr>
                <a:srgbClr val="FFFFFF"/>
              </a:buClr>
              <a:buSzPts val="1800"/>
              <a:buNone/>
              <a:defRPr sz="1800">
                <a:solidFill>
                  <a:srgbClr val="FFFFFF"/>
                </a:solidFill>
              </a:defRPr>
            </a:lvl8pPr>
            <a:lvl9pPr lvl="8" algn="r" rtl="0">
              <a:spcBef>
                <a:spcPts val="0"/>
              </a:spcBef>
              <a:spcAft>
                <a:spcPts val="0"/>
              </a:spcAft>
              <a:buClr>
                <a:srgbClr val="FFFFFF"/>
              </a:buClr>
              <a:buSzPts val="1800"/>
              <a:buNone/>
              <a:defRPr sz="1800">
                <a:solidFill>
                  <a:srgbClr val="FFFFFF"/>
                </a:solidFill>
              </a:defRPr>
            </a:lvl9pPr>
          </a:lstStyle>
          <a:p>
            <a:r>
              <a:t>xx%</a:t>
            </a:r>
          </a:p>
        </p:txBody>
      </p:sp>
      <p:sp>
        <p:nvSpPr>
          <p:cNvPr id="44" name="Google Shape;44;p4"/>
          <p:cNvSpPr txBox="1">
            <a:spLocks noGrp="1"/>
          </p:cNvSpPr>
          <p:nvPr>
            <p:ph type="title" idx="9" hasCustomPrompt="1"/>
          </p:nvPr>
        </p:nvSpPr>
        <p:spPr>
          <a:xfrm>
            <a:off x="1109465" y="3061516"/>
            <a:ext cx="1230600" cy="454500"/>
          </a:xfrm>
          <a:prstGeom prst="rect">
            <a:avLst/>
          </a:prstGeom>
        </p:spPr>
        <p:txBody>
          <a:bodyPr spcFirstLastPara="1" wrap="square" lIns="68575" tIns="34275" rIns="68575" bIns="34275" anchor="t" anchorCtr="0">
            <a:noAutofit/>
          </a:bodyPr>
          <a:lstStyle>
            <a:lvl1pPr lvl="0" algn="r" rtl="0">
              <a:spcBef>
                <a:spcPts val="0"/>
              </a:spcBef>
              <a:spcAft>
                <a:spcPts val="0"/>
              </a:spcAft>
              <a:buClr>
                <a:srgbClr val="FFFFFF"/>
              </a:buClr>
              <a:buSzPts val="1800"/>
              <a:buNone/>
              <a:defRPr sz="1800" b="0">
                <a:solidFill>
                  <a:srgbClr val="FFFFFF"/>
                </a:solidFill>
              </a:defRPr>
            </a:lvl1pPr>
            <a:lvl2pPr lvl="1" algn="r" rtl="0">
              <a:spcBef>
                <a:spcPts val="0"/>
              </a:spcBef>
              <a:spcAft>
                <a:spcPts val="0"/>
              </a:spcAft>
              <a:buClr>
                <a:srgbClr val="FFFFFF"/>
              </a:buClr>
              <a:buSzPts val="1800"/>
              <a:buNone/>
              <a:defRPr sz="1800">
                <a:solidFill>
                  <a:srgbClr val="FFFFFF"/>
                </a:solidFill>
              </a:defRPr>
            </a:lvl2pPr>
            <a:lvl3pPr lvl="2" algn="r" rtl="0">
              <a:spcBef>
                <a:spcPts val="0"/>
              </a:spcBef>
              <a:spcAft>
                <a:spcPts val="0"/>
              </a:spcAft>
              <a:buClr>
                <a:srgbClr val="FFFFFF"/>
              </a:buClr>
              <a:buSzPts val="1800"/>
              <a:buNone/>
              <a:defRPr sz="1800">
                <a:solidFill>
                  <a:srgbClr val="FFFFFF"/>
                </a:solidFill>
              </a:defRPr>
            </a:lvl3pPr>
            <a:lvl4pPr lvl="3" algn="r" rtl="0">
              <a:spcBef>
                <a:spcPts val="0"/>
              </a:spcBef>
              <a:spcAft>
                <a:spcPts val="0"/>
              </a:spcAft>
              <a:buClr>
                <a:srgbClr val="FFFFFF"/>
              </a:buClr>
              <a:buSzPts val="1800"/>
              <a:buNone/>
              <a:defRPr sz="1800">
                <a:solidFill>
                  <a:srgbClr val="FFFFFF"/>
                </a:solidFill>
              </a:defRPr>
            </a:lvl4pPr>
            <a:lvl5pPr lvl="4" algn="r" rtl="0">
              <a:spcBef>
                <a:spcPts val="0"/>
              </a:spcBef>
              <a:spcAft>
                <a:spcPts val="0"/>
              </a:spcAft>
              <a:buClr>
                <a:srgbClr val="FFFFFF"/>
              </a:buClr>
              <a:buSzPts val="1800"/>
              <a:buNone/>
              <a:defRPr sz="1800">
                <a:solidFill>
                  <a:srgbClr val="FFFFFF"/>
                </a:solidFill>
              </a:defRPr>
            </a:lvl5pPr>
            <a:lvl6pPr lvl="5" algn="r" rtl="0">
              <a:spcBef>
                <a:spcPts val="0"/>
              </a:spcBef>
              <a:spcAft>
                <a:spcPts val="0"/>
              </a:spcAft>
              <a:buClr>
                <a:srgbClr val="FFFFFF"/>
              </a:buClr>
              <a:buSzPts val="1800"/>
              <a:buNone/>
              <a:defRPr sz="1800">
                <a:solidFill>
                  <a:srgbClr val="FFFFFF"/>
                </a:solidFill>
              </a:defRPr>
            </a:lvl6pPr>
            <a:lvl7pPr lvl="6" algn="r" rtl="0">
              <a:spcBef>
                <a:spcPts val="0"/>
              </a:spcBef>
              <a:spcAft>
                <a:spcPts val="0"/>
              </a:spcAft>
              <a:buClr>
                <a:srgbClr val="FFFFFF"/>
              </a:buClr>
              <a:buSzPts val="1800"/>
              <a:buNone/>
              <a:defRPr sz="1800">
                <a:solidFill>
                  <a:srgbClr val="FFFFFF"/>
                </a:solidFill>
              </a:defRPr>
            </a:lvl7pPr>
            <a:lvl8pPr lvl="7" algn="r" rtl="0">
              <a:spcBef>
                <a:spcPts val="0"/>
              </a:spcBef>
              <a:spcAft>
                <a:spcPts val="0"/>
              </a:spcAft>
              <a:buClr>
                <a:srgbClr val="FFFFFF"/>
              </a:buClr>
              <a:buSzPts val="1800"/>
              <a:buNone/>
              <a:defRPr sz="1800">
                <a:solidFill>
                  <a:srgbClr val="FFFFFF"/>
                </a:solidFill>
              </a:defRPr>
            </a:lvl8pPr>
            <a:lvl9pPr lvl="8" algn="r" rtl="0">
              <a:spcBef>
                <a:spcPts val="0"/>
              </a:spcBef>
              <a:spcAft>
                <a:spcPts val="0"/>
              </a:spcAft>
              <a:buClr>
                <a:srgbClr val="FFFFFF"/>
              </a:buClr>
              <a:buSzPts val="1800"/>
              <a:buNone/>
              <a:defRPr sz="1800">
                <a:solidFill>
                  <a:srgbClr val="FFFFFF"/>
                </a:solidFill>
              </a:defRPr>
            </a:lvl9pPr>
          </a:lstStyle>
          <a:p>
            <a:r>
              <a:t>xx%</a:t>
            </a:r>
          </a:p>
        </p:txBody>
      </p:sp>
      <p:sp>
        <p:nvSpPr>
          <p:cNvPr id="45" name="Google Shape;45;p4"/>
          <p:cNvSpPr txBox="1">
            <a:spLocks noGrp="1"/>
          </p:cNvSpPr>
          <p:nvPr>
            <p:ph type="subTitle" idx="13"/>
          </p:nvPr>
        </p:nvSpPr>
        <p:spPr>
          <a:xfrm flipH="1">
            <a:off x="2406290" y="3580183"/>
            <a:ext cx="6451500" cy="561600"/>
          </a:xfrm>
          <a:prstGeom prst="rect">
            <a:avLst/>
          </a:prstGeom>
        </p:spPr>
        <p:txBody>
          <a:bodyPr spcFirstLastPara="1" wrap="square" lIns="68575" tIns="34275" rIns="68575" bIns="34275" anchor="b" anchorCtr="0">
            <a:noAutofit/>
          </a:bodyPr>
          <a:lstStyle>
            <a:lvl1pPr lvl="0" rtl="0">
              <a:lnSpc>
                <a:spcPct val="100000"/>
              </a:lnSpc>
              <a:spcBef>
                <a:spcPts val="800"/>
              </a:spcBef>
              <a:spcAft>
                <a:spcPts val="0"/>
              </a:spcAft>
              <a:buClr>
                <a:srgbClr val="FFFFFF"/>
              </a:buClr>
              <a:buSzPts val="1800"/>
              <a:buFont typeface="Squada One"/>
              <a:buNone/>
              <a:defRPr sz="1800">
                <a:solidFill>
                  <a:srgbClr val="FFFFFF"/>
                </a:solidFill>
                <a:latin typeface="Squada One"/>
                <a:ea typeface="Squada One"/>
                <a:cs typeface="Squada One"/>
                <a:sym typeface="Squada One"/>
              </a:defRPr>
            </a:lvl1pPr>
            <a:lvl2pPr lvl="1" rtl="0">
              <a:lnSpc>
                <a:spcPct val="100000"/>
              </a:lnSpc>
              <a:spcBef>
                <a:spcPts val="400"/>
              </a:spcBef>
              <a:spcAft>
                <a:spcPts val="0"/>
              </a:spcAft>
              <a:buClr>
                <a:srgbClr val="FFFFFF"/>
              </a:buClr>
              <a:buSzPts val="1800"/>
              <a:buFont typeface="Squada One"/>
              <a:buNone/>
              <a:defRPr sz="1800">
                <a:solidFill>
                  <a:srgbClr val="FFFFFF"/>
                </a:solidFill>
                <a:latin typeface="Squada One"/>
                <a:ea typeface="Squada One"/>
                <a:cs typeface="Squada One"/>
                <a:sym typeface="Squada One"/>
              </a:defRPr>
            </a:lvl2pPr>
            <a:lvl3pPr lvl="2" rtl="0">
              <a:lnSpc>
                <a:spcPct val="100000"/>
              </a:lnSpc>
              <a:spcBef>
                <a:spcPts val="400"/>
              </a:spcBef>
              <a:spcAft>
                <a:spcPts val="0"/>
              </a:spcAft>
              <a:buClr>
                <a:srgbClr val="FFFFFF"/>
              </a:buClr>
              <a:buSzPts val="1800"/>
              <a:buFont typeface="Squada One"/>
              <a:buNone/>
              <a:defRPr sz="1800">
                <a:solidFill>
                  <a:srgbClr val="FFFFFF"/>
                </a:solidFill>
                <a:latin typeface="Squada One"/>
                <a:ea typeface="Squada One"/>
                <a:cs typeface="Squada One"/>
                <a:sym typeface="Squada One"/>
              </a:defRPr>
            </a:lvl3pPr>
            <a:lvl4pPr lvl="3" rtl="0">
              <a:lnSpc>
                <a:spcPct val="100000"/>
              </a:lnSpc>
              <a:spcBef>
                <a:spcPts val="400"/>
              </a:spcBef>
              <a:spcAft>
                <a:spcPts val="0"/>
              </a:spcAft>
              <a:buClr>
                <a:srgbClr val="FFFFFF"/>
              </a:buClr>
              <a:buSzPts val="1800"/>
              <a:buFont typeface="Squada One"/>
              <a:buNone/>
              <a:defRPr sz="1800">
                <a:solidFill>
                  <a:srgbClr val="FFFFFF"/>
                </a:solidFill>
                <a:latin typeface="Squada One"/>
                <a:ea typeface="Squada One"/>
                <a:cs typeface="Squada One"/>
                <a:sym typeface="Squada One"/>
              </a:defRPr>
            </a:lvl4pPr>
            <a:lvl5pPr lvl="4" rtl="0">
              <a:lnSpc>
                <a:spcPct val="100000"/>
              </a:lnSpc>
              <a:spcBef>
                <a:spcPts val="400"/>
              </a:spcBef>
              <a:spcAft>
                <a:spcPts val="0"/>
              </a:spcAft>
              <a:buClr>
                <a:srgbClr val="FFFFFF"/>
              </a:buClr>
              <a:buSzPts val="1800"/>
              <a:buFont typeface="Squada One"/>
              <a:buNone/>
              <a:defRPr sz="1800">
                <a:solidFill>
                  <a:srgbClr val="FFFFFF"/>
                </a:solidFill>
                <a:latin typeface="Squada One"/>
                <a:ea typeface="Squada One"/>
                <a:cs typeface="Squada One"/>
                <a:sym typeface="Squada One"/>
              </a:defRPr>
            </a:lvl5pPr>
            <a:lvl6pPr lvl="5" rtl="0">
              <a:lnSpc>
                <a:spcPct val="100000"/>
              </a:lnSpc>
              <a:spcBef>
                <a:spcPts val="400"/>
              </a:spcBef>
              <a:spcAft>
                <a:spcPts val="0"/>
              </a:spcAft>
              <a:buClr>
                <a:srgbClr val="FFFFFF"/>
              </a:buClr>
              <a:buSzPts val="1800"/>
              <a:buFont typeface="Squada One"/>
              <a:buNone/>
              <a:defRPr sz="1800">
                <a:solidFill>
                  <a:srgbClr val="FFFFFF"/>
                </a:solidFill>
                <a:latin typeface="Squada One"/>
                <a:ea typeface="Squada One"/>
                <a:cs typeface="Squada One"/>
                <a:sym typeface="Squada One"/>
              </a:defRPr>
            </a:lvl6pPr>
            <a:lvl7pPr lvl="6" rtl="0">
              <a:lnSpc>
                <a:spcPct val="100000"/>
              </a:lnSpc>
              <a:spcBef>
                <a:spcPts val="400"/>
              </a:spcBef>
              <a:spcAft>
                <a:spcPts val="0"/>
              </a:spcAft>
              <a:buClr>
                <a:srgbClr val="FFFFFF"/>
              </a:buClr>
              <a:buSzPts val="1800"/>
              <a:buFont typeface="Squada One"/>
              <a:buNone/>
              <a:defRPr sz="1800">
                <a:solidFill>
                  <a:srgbClr val="FFFFFF"/>
                </a:solidFill>
                <a:latin typeface="Squada One"/>
                <a:ea typeface="Squada One"/>
                <a:cs typeface="Squada One"/>
                <a:sym typeface="Squada One"/>
              </a:defRPr>
            </a:lvl7pPr>
            <a:lvl8pPr lvl="7" rtl="0">
              <a:lnSpc>
                <a:spcPct val="100000"/>
              </a:lnSpc>
              <a:spcBef>
                <a:spcPts val="400"/>
              </a:spcBef>
              <a:spcAft>
                <a:spcPts val="0"/>
              </a:spcAft>
              <a:buClr>
                <a:srgbClr val="FFFFFF"/>
              </a:buClr>
              <a:buSzPts val="1800"/>
              <a:buFont typeface="Squada One"/>
              <a:buNone/>
              <a:defRPr sz="1800">
                <a:solidFill>
                  <a:srgbClr val="FFFFFF"/>
                </a:solidFill>
                <a:latin typeface="Squada One"/>
                <a:ea typeface="Squada One"/>
                <a:cs typeface="Squada One"/>
                <a:sym typeface="Squada One"/>
              </a:defRPr>
            </a:lvl8pPr>
            <a:lvl9pPr lvl="8" rtl="0">
              <a:lnSpc>
                <a:spcPct val="100000"/>
              </a:lnSpc>
              <a:spcBef>
                <a:spcPts val="400"/>
              </a:spcBef>
              <a:spcAft>
                <a:spcPts val="0"/>
              </a:spcAft>
              <a:buClr>
                <a:srgbClr val="FFFFFF"/>
              </a:buClr>
              <a:buSzPts val="1800"/>
              <a:buFont typeface="Squada One"/>
              <a:buNone/>
              <a:defRPr sz="1800">
                <a:solidFill>
                  <a:srgbClr val="FFFFFF"/>
                </a:solidFill>
                <a:latin typeface="Squada One"/>
                <a:ea typeface="Squada One"/>
                <a:cs typeface="Squada One"/>
                <a:sym typeface="Squada One"/>
              </a:defRPr>
            </a:lvl9pPr>
          </a:lstStyle>
          <a:p>
            <a:endParaRPr/>
          </a:p>
        </p:txBody>
      </p:sp>
      <p:sp>
        <p:nvSpPr>
          <p:cNvPr id="46" name="Google Shape;46;p4"/>
          <p:cNvSpPr txBox="1">
            <a:spLocks noGrp="1"/>
          </p:cNvSpPr>
          <p:nvPr>
            <p:ph type="subTitle" idx="14"/>
          </p:nvPr>
        </p:nvSpPr>
        <p:spPr>
          <a:xfrm>
            <a:off x="2404800" y="4080849"/>
            <a:ext cx="4434600" cy="281700"/>
          </a:xfrm>
          <a:prstGeom prst="rect">
            <a:avLst/>
          </a:prstGeom>
        </p:spPr>
        <p:txBody>
          <a:bodyPr spcFirstLastPara="1" wrap="square" lIns="68575" tIns="34275" rIns="68575" bIns="34275" anchor="t" anchorCtr="0">
            <a:noAutofit/>
          </a:bodyPr>
          <a:lstStyle>
            <a:lvl1pPr lvl="0" rtl="0">
              <a:lnSpc>
                <a:spcPct val="100000"/>
              </a:lnSpc>
              <a:spcBef>
                <a:spcPts val="800"/>
              </a:spcBef>
              <a:spcAft>
                <a:spcPts val="0"/>
              </a:spcAft>
              <a:buClr>
                <a:srgbClr val="FFFFFF"/>
              </a:buClr>
              <a:buSzPts val="1100"/>
              <a:buNone/>
              <a:defRPr sz="1100">
                <a:solidFill>
                  <a:srgbClr val="FFFFFF"/>
                </a:solidFill>
              </a:defRPr>
            </a:lvl1pPr>
            <a:lvl2pPr lvl="1" rtl="0">
              <a:lnSpc>
                <a:spcPct val="100000"/>
              </a:lnSpc>
              <a:spcBef>
                <a:spcPts val="400"/>
              </a:spcBef>
              <a:spcAft>
                <a:spcPts val="0"/>
              </a:spcAft>
              <a:buClr>
                <a:srgbClr val="FFFFFF"/>
              </a:buClr>
              <a:buSzPts val="1100"/>
              <a:buNone/>
              <a:defRPr sz="1100">
                <a:solidFill>
                  <a:srgbClr val="FFFFFF"/>
                </a:solidFill>
              </a:defRPr>
            </a:lvl2pPr>
            <a:lvl3pPr lvl="2" rtl="0">
              <a:lnSpc>
                <a:spcPct val="100000"/>
              </a:lnSpc>
              <a:spcBef>
                <a:spcPts val="400"/>
              </a:spcBef>
              <a:spcAft>
                <a:spcPts val="0"/>
              </a:spcAft>
              <a:buClr>
                <a:srgbClr val="FFFFFF"/>
              </a:buClr>
              <a:buSzPts val="1100"/>
              <a:buNone/>
              <a:defRPr sz="1100">
                <a:solidFill>
                  <a:srgbClr val="FFFFFF"/>
                </a:solidFill>
              </a:defRPr>
            </a:lvl3pPr>
            <a:lvl4pPr lvl="3" rtl="0">
              <a:lnSpc>
                <a:spcPct val="100000"/>
              </a:lnSpc>
              <a:spcBef>
                <a:spcPts val="400"/>
              </a:spcBef>
              <a:spcAft>
                <a:spcPts val="0"/>
              </a:spcAft>
              <a:buClr>
                <a:srgbClr val="FFFFFF"/>
              </a:buClr>
              <a:buSzPts val="1100"/>
              <a:buNone/>
              <a:defRPr sz="1100">
                <a:solidFill>
                  <a:srgbClr val="FFFFFF"/>
                </a:solidFill>
              </a:defRPr>
            </a:lvl4pPr>
            <a:lvl5pPr lvl="4" rtl="0">
              <a:lnSpc>
                <a:spcPct val="100000"/>
              </a:lnSpc>
              <a:spcBef>
                <a:spcPts val="400"/>
              </a:spcBef>
              <a:spcAft>
                <a:spcPts val="0"/>
              </a:spcAft>
              <a:buClr>
                <a:srgbClr val="FFFFFF"/>
              </a:buClr>
              <a:buSzPts val="1100"/>
              <a:buNone/>
              <a:defRPr sz="1100">
                <a:solidFill>
                  <a:srgbClr val="FFFFFF"/>
                </a:solidFill>
              </a:defRPr>
            </a:lvl5pPr>
            <a:lvl6pPr lvl="5" rtl="0">
              <a:lnSpc>
                <a:spcPct val="100000"/>
              </a:lnSpc>
              <a:spcBef>
                <a:spcPts val="400"/>
              </a:spcBef>
              <a:spcAft>
                <a:spcPts val="0"/>
              </a:spcAft>
              <a:buClr>
                <a:srgbClr val="FFFFFF"/>
              </a:buClr>
              <a:buSzPts val="1100"/>
              <a:buNone/>
              <a:defRPr sz="1100">
                <a:solidFill>
                  <a:srgbClr val="FFFFFF"/>
                </a:solidFill>
              </a:defRPr>
            </a:lvl6pPr>
            <a:lvl7pPr lvl="6" rtl="0">
              <a:lnSpc>
                <a:spcPct val="100000"/>
              </a:lnSpc>
              <a:spcBef>
                <a:spcPts val="400"/>
              </a:spcBef>
              <a:spcAft>
                <a:spcPts val="0"/>
              </a:spcAft>
              <a:buClr>
                <a:srgbClr val="FFFFFF"/>
              </a:buClr>
              <a:buSzPts val="1100"/>
              <a:buNone/>
              <a:defRPr sz="1100">
                <a:solidFill>
                  <a:srgbClr val="FFFFFF"/>
                </a:solidFill>
              </a:defRPr>
            </a:lvl7pPr>
            <a:lvl8pPr lvl="7" rtl="0">
              <a:lnSpc>
                <a:spcPct val="100000"/>
              </a:lnSpc>
              <a:spcBef>
                <a:spcPts val="400"/>
              </a:spcBef>
              <a:spcAft>
                <a:spcPts val="0"/>
              </a:spcAft>
              <a:buClr>
                <a:srgbClr val="FFFFFF"/>
              </a:buClr>
              <a:buSzPts val="1100"/>
              <a:buNone/>
              <a:defRPr sz="1100">
                <a:solidFill>
                  <a:srgbClr val="FFFFFF"/>
                </a:solidFill>
              </a:defRPr>
            </a:lvl8pPr>
            <a:lvl9pPr lvl="8" rtl="0">
              <a:lnSpc>
                <a:spcPct val="100000"/>
              </a:lnSpc>
              <a:spcBef>
                <a:spcPts val="400"/>
              </a:spcBef>
              <a:spcAft>
                <a:spcPts val="0"/>
              </a:spcAft>
              <a:buClr>
                <a:srgbClr val="FFFFFF"/>
              </a:buClr>
              <a:buSzPts val="1100"/>
              <a:buNone/>
              <a:defRPr sz="1100">
                <a:solidFill>
                  <a:srgbClr val="FFFFFF"/>
                </a:solidFill>
              </a:defRPr>
            </a:lvl9pPr>
          </a:lstStyle>
          <a:p>
            <a:endParaRPr/>
          </a:p>
        </p:txBody>
      </p:sp>
      <p:sp>
        <p:nvSpPr>
          <p:cNvPr id="47" name="Google Shape;47;p4"/>
          <p:cNvSpPr txBox="1">
            <a:spLocks noGrp="1"/>
          </p:cNvSpPr>
          <p:nvPr>
            <p:ph type="title" idx="15" hasCustomPrompt="1"/>
          </p:nvPr>
        </p:nvSpPr>
        <p:spPr>
          <a:xfrm>
            <a:off x="1109465" y="3831516"/>
            <a:ext cx="1230600" cy="454500"/>
          </a:xfrm>
          <a:prstGeom prst="rect">
            <a:avLst/>
          </a:prstGeom>
        </p:spPr>
        <p:txBody>
          <a:bodyPr spcFirstLastPara="1" wrap="square" lIns="68575" tIns="34275" rIns="68575" bIns="34275" anchor="t" anchorCtr="0">
            <a:noAutofit/>
          </a:bodyPr>
          <a:lstStyle>
            <a:lvl1pPr lvl="0" algn="r" rtl="0">
              <a:spcBef>
                <a:spcPts val="0"/>
              </a:spcBef>
              <a:spcAft>
                <a:spcPts val="0"/>
              </a:spcAft>
              <a:buClr>
                <a:srgbClr val="FFFFFF"/>
              </a:buClr>
              <a:buSzPts val="1800"/>
              <a:buNone/>
              <a:defRPr sz="1800" b="0">
                <a:solidFill>
                  <a:srgbClr val="FFFFFF"/>
                </a:solidFill>
              </a:defRPr>
            </a:lvl1pPr>
            <a:lvl2pPr lvl="1" algn="r" rtl="0">
              <a:spcBef>
                <a:spcPts val="0"/>
              </a:spcBef>
              <a:spcAft>
                <a:spcPts val="0"/>
              </a:spcAft>
              <a:buClr>
                <a:srgbClr val="FFFFFF"/>
              </a:buClr>
              <a:buSzPts val="1800"/>
              <a:buNone/>
              <a:defRPr sz="1800">
                <a:solidFill>
                  <a:srgbClr val="FFFFFF"/>
                </a:solidFill>
              </a:defRPr>
            </a:lvl2pPr>
            <a:lvl3pPr lvl="2" algn="r" rtl="0">
              <a:spcBef>
                <a:spcPts val="0"/>
              </a:spcBef>
              <a:spcAft>
                <a:spcPts val="0"/>
              </a:spcAft>
              <a:buClr>
                <a:srgbClr val="FFFFFF"/>
              </a:buClr>
              <a:buSzPts val="1800"/>
              <a:buNone/>
              <a:defRPr sz="1800">
                <a:solidFill>
                  <a:srgbClr val="FFFFFF"/>
                </a:solidFill>
              </a:defRPr>
            </a:lvl3pPr>
            <a:lvl4pPr lvl="3" algn="r" rtl="0">
              <a:spcBef>
                <a:spcPts val="0"/>
              </a:spcBef>
              <a:spcAft>
                <a:spcPts val="0"/>
              </a:spcAft>
              <a:buClr>
                <a:srgbClr val="FFFFFF"/>
              </a:buClr>
              <a:buSzPts val="1800"/>
              <a:buNone/>
              <a:defRPr sz="1800">
                <a:solidFill>
                  <a:srgbClr val="FFFFFF"/>
                </a:solidFill>
              </a:defRPr>
            </a:lvl4pPr>
            <a:lvl5pPr lvl="4" algn="r" rtl="0">
              <a:spcBef>
                <a:spcPts val="0"/>
              </a:spcBef>
              <a:spcAft>
                <a:spcPts val="0"/>
              </a:spcAft>
              <a:buClr>
                <a:srgbClr val="FFFFFF"/>
              </a:buClr>
              <a:buSzPts val="1800"/>
              <a:buNone/>
              <a:defRPr sz="1800">
                <a:solidFill>
                  <a:srgbClr val="FFFFFF"/>
                </a:solidFill>
              </a:defRPr>
            </a:lvl5pPr>
            <a:lvl6pPr lvl="5" algn="r" rtl="0">
              <a:spcBef>
                <a:spcPts val="0"/>
              </a:spcBef>
              <a:spcAft>
                <a:spcPts val="0"/>
              </a:spcAft>
              <a:buClr>
                <a:srgbClr val="FFFFFF"/>
              </a:buClr>
              <a:buSzPts val="1800"/>
              <a:buNone/>
              <a:defRPr sz="1800">
                <a:solidFill>
                  <a:srgbClr val="FFFFFF"/>
                </a:solidFill>
              </a:defRPr>
            </a:lvl6pPr>
            <a:lvl7pPr lvl="6" algn="r" rtl="0">
              <a:spcBef>
                <a:spcPts val="0"/>
              </a:spcBef>
              <a:spcAft>
                <a:spcPts val="0"/>
              </a:spcAft>
              <a:buClr>
                <a:srgbClr val="FFFFFF"/>
              </a:buClr>
              <a:buSzPts val="1800"/>
              <a:buNone/>
              <a:defRPr sz="1800">
                <a:solidFill>
                  <a:srgbClr val="FFFFFF"/>
                </a:solidFill>
              </a:defRPr>
            </a:lvl7pPr>
            <a:lvl8pPr lvl="7" algn="r" rtl="0">
              <a:spcBef>
                <a:spcPts val="0"/>
              </a:spcBef>
              <a:spcAft>
                <a:spcPts val="0"/>
              </a:spcAft>
              <a:buClr>
                <a:srgbClr val="FFFFFF"/>
              </a:buClr>
              <a:buSzPts val="1800"/>
              <a:buNone/>
              <a:defRPr sz="1800">
                <a:solidFill>
                  <a:srgbClr val="FFFFFF"/>
                </a:solidFill>
              </a:defRPr>
            </a:lvl8pPr>
            <a:lvl9pPr lvl="8" algn="r" rtl="0">
              <a:spcBef>
                <a:spcPts val="0"/>
              </a:spcBef>
              <a:spcAft>
                <a:spcPts val="0"/>
              </a:spcAft>
              <a:buClr>
                <a:srgbClr val="FFFFFF"/>
              </a:buClr>
              <a:buSzPts val="1800"/>
              <a:buNone/>
              <a:defRPr sz="1800">
                <a:solidFill>
                  <a:srgbClr val="FFFFFF"/>
                </a:solidFill>
              </a:defRPr>
            </a:lvl9pPr>
          </a:lstStyle>
          <a:p>
            <a:r>
              <a:t>xx%</a:t>
            </a:r>
          </a:p>
        </p:txBody>
      </p:sp>
      <p:sp>
        <p:nvSpPr>
          <p:cNvPr id="48" name="Google Shape;48;p4"/>
          <p:cNvSpPr/>
          <p:nvPr/>
        </p:nvSpPr>
        <p:spPr>
          <a:xfrm>
            <a:off x="8554105" y="1019672"/>
            <a:ext cx="89" cy="89"/>
          </a:xfrm>
          <a:custGeom>
            <a:avLst/>
            <a:gdLst/>
            <a:ahLst/>
            <a:cxnLst/>
            <a:rect l="l" t="t" r="r" b="b"/>
            <a:pathLst>
              <a:path w="1" h="1" extrusionOk="0">
                <a:moveTo>
                  <a:pt x="1" y="0"/>
                </a:moveTo>
                <a:close/>
              </a:path>
            </a:pathLst>
          </a:custGeom>
          <a:gradFill>
            <a:gsLst>
              <a:gs pos="0">
                <a:srgbClr val="C2008B"/>
              </a:gs>
              <a:gs pos="100000">
                <a:srgbClr val="50009C"/>
              </a:gs>
            </a:gsLst>
            <a:lin ang="132009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4"/>
          <p:cNvSpPr/>
          <p:nvPr/>
        </p:nvSpPr>
        <p:spPr>
          <a:xfrm>
            <a:off x="4484504" y="0"/>
            <a:ext cx="4659494" cy="1452739"/>
          </a:xfrm>
          <a:custGeom>
            <a:avLst/>
            <a:gdLst/>
            <a:ahLst/>
            <a:cxnLst/>
            <a:rect l="l" t="t" r="r" b="b"/>
            <a:pathLst>
              <a:path w="19023" h="5931" extrusionOk="0">
                <a:moveTo>
                  <a:pt x="609" y="0"/>
                </a:moveTo>
                <a:cubicBezTo>
                  <a:pt x="566" y="75"/>
                  <a:pt x="513" y="150"/>
                  <a:pt x="449" y="225"/>
                </a:cubicBezTo>
                <a:cubicBezTo>
                  <a:pt x="299" y="417"/>
                  <a:pt x="150" y="577"/>
                  <a:pt x="0" y="716"/>
                </a:cubicBezTo>
                <a:cubicBezTo>
                  <a:pt x="630" y="1014"/>
                  <a:pt x="1382" y="1231"/>
                  <a:pt x="2235" y="1231"/>
                </a:cubicBezTo>
                <a:cubicBezTo>
                  <a:pt x="2452" y="1231"/>
                  <a:pt x="2676" y="1217"/>
                  <a:pt x="2906" y="1186"/>
                </a:cubicBezTo>
                <a:cubicBezTo>
                  <a:pt x="5036" y="928"/>
                  <a:pt x="6812" y="217"/>
                  <a:pt x="8042" y="217"/>
                </a:cubicBezTo>
                <a:cubicBezTo>
                  <a:pt x="8699" y="217"/>
                  <a:pt x="9200" y="420"/>
                  <a:pt x="9517" y="1004"/>
                </a:cubicBezTo>
                <a:cubicBezTo>
                  <a:pt x="10425" y="2670"/>
                  <a:pt x="8940" y="5789"/>
                  <a:pt x="10563" y="5928"/>
                </a:cubicBezTo>
                <a:cubicBezTo>
                  <a:pt x="10578" y="5930"/>
                  <a:pt x="10592" y="5930"/>
                  <a:pt x="10606" y="5930"/>
                </a:cubicBezTo>
                <a:cubicBezTo>
                  <a:pt x="11541" y="5930"/>
                  <a:pt x="12090" y="3555"/>
                  <a:pt x="12732" y="1998"/>
                </a:cubicBezTo>
                <a:cubicBezTo>
                  <a:pt x="13041" y="1224"/>
                  <a:pt x="13518" y="720"/>
                  <a:pt x="13946" y="720"/>
                </a:cubicBezTo>
                <a:cubicBezTo>
                  <a:pt x="14138" y="720"/>
                  <a:pt x="14320" y="822"/>
                  <a:pt x="14472" y="1047"/>
                </a:cubicBezTo>
                <a:cubicBezTo>
                  <a:pt x="15103" y="1987"/>
                  <a:pt x="14014" y="4102"/>
                  <a:pt x="15253" y="4882"/>
                </a:cubicBezTo>
                <a:cubicBezTo>
                  <a:pt x="15564" y="5077"/>
                  <a:pt x="15837" y="5146"/>
                  <a:pt x="16097" y="5146"/>
                </a:cubicBezTo>
                <a:cubicBezTo>
                  <a:pt x="16701" y="5146"/>
                  <a:pt x="17230" y="4776"/>
                  <a:pt x="17987" y="4776"/>
                </a:cubicBezTo>
                <a:cubicBezTo>
                  <a:pt x="18202" y="4776"/>
                  <a:pt x="18434" y="4806"/>
                  <a:pt x="18692" y="4882"/>
                </a:cubicBezTo>
                <a:cubicBezTo>
                  <a:pt x="18830" y="4924"/>
                  <a:pt x="18927" y="4977"/>
                  <a:pt x="19022" y="5042"/>
                </a:cubicBezTo>
                <a:lnTo>
                  <a:pt x="19022" y="0"/>
                </a:lnTo>
                <a:close/>
              </a:path>
            </a:pathLst>
          </a:custGeom>
          <a:gradFill>
            <a:gsLst>
              <a:gs pos="0">
                <a:schemeClr val="accent1"/>
              </a:gs>
              <a:gs pos="100000">
                <a:schemeClr val="accent2"/>
              </a:gs>
            </a:gsLst>
            <a:path path="circle">
              <a:fillToRect l="50000" t="50000" r="50000" b="50000"/>
            </a:path>
            <a:tileRect/>
          </a:gradFill>
          <a:ln>
            <a:noFill/>
          </a:ln>
          <a:effectLst>
            <a:outerShdw blurRad="114300" dist="47625" dir="7560000" algn="bl" rotWithShape="0">
              <a:srgbClr val="000000">
                <a:alpha val="5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4"/>
          <p:cNvSpPr/>
          <p:nvPr/>
        </p:nvSpPr>
        <p:spPr>
          <a:xfrm>
            <a:off x="0" y="0"/>
            <a:ext cx="4733407" cy="1794523"/>
          </a:xfrm>
          <a:custGeom>
            <a:avLst/>
            <a:gdLst/>
            <a:ahLst/>
            <a:cxnLst/>
            <a:rect l="l" t="t" r="r" b="b"/>
            <a:pathLst>
              <a:path w="14932" h="5661" extrusionOk="0">
                <a:moveTo>
                  <a:pt x="10232" y="0"/>
                </a:moveTo>
                <a:lnTo>
                  <a:pt x="10168" y="97"/>
                </a:lnTo>
                <a:cubicBezTo>
                  <a:pt x="9611" y="647"/>
                  <a:pt x="9059" y="826"/>
                  <a:pt x="8530" y="826"/>
                </a:cubicBezTo>
                <a:cubicBezTo>
                  <a:pt x="7549" y="826"/>
                  <a:pt x="6648" y="213"/>
                  <a:pt x="5941" y="213"/>
                </a:cubicBezTo>
                <a:cubicBezTo>
                  <a:pt x="5712" y="213"/>
                  <a:pt x="5503" y="278"/>
                  <a:pt x="5319" y="449"/>
                </a:cubicBezTo>
                <a:cubicBezTo>
                  <a:pt x="4529" y="1196"/>
                  <a:pt x="5939" y="3557"/>
                  <a:pt x="4967" y="3963"/>
                </a:cubicBezTo>
                <a:cubicBezTo>
                  <a:pt x="4897" y="3992"/>
                  <a:pt x="4828" y="4005"/>
                  <a:pt x="4759" y="4005"/>
                </a:cubicBezTo>
                <a:cubicBezTo>
                  <a:pt x="3902" y="4005"/>
                  <a:pt x="3144" y="1939"/>
                  <a:pt x="1350" y="1939"/>
                </a:cubicBezTo>
                <a:cubicBezTo>
                  <a:pt x="1197" y="1939"/>
                  <a:pt x="1035" y="1954"/>
                  <a:pt x="866" y="1987"/>
                </a:cubicBezTo>
                <a:cubicBezTo>
                  <a:pt x="588" y="2041"/>
                  <a:pt x="299" y="2158"/>
                  <a:pt x="0" y="2307"/>
                </a:cubicBezTo>
                <a:lnTo>
                  <a:pt x="0" y="3781"/>
                </a:lnTo>
                <a:cubicBezTo>
                  <a:pt x="1324" y="4420"/>
                  <a:pt x="4045" y="5660"/>
                  <a:pt x="5454" y="5660"/>
                </a:cubicBezTo>
                <a:cubicBezTo>
                  <a:pt x="5693" y="5660"/>
                  <a:pt x="5895" y="5625"/>
                  <a:pt x="6045" y="5544"/>
                </a:cubicBezTo>
                <a:cubicBezTo>
                  <a:pt x="7391" y="4818"/>
                  <a:pt x="5597" y="1773"/>
                  <a:pt x="6772" y="1709"/>
                </a:cubicBezTo>
                <a:cubicBezTo>
                  <a:pt x="6787" y="1708"/>
                  <a:pt x="6803" y="1708"/>
                  <a:pt x="6818" y="1708"/>
                </a:cubicBezTo>
                <a:cubicBezTo>
                  <a:pt x="7886" y="1708"/>
                  <a:pt x="8769" y="3344"/>
                  <a:pt x="9571" y="3344"/>
                </a:cubicBezTo>
                <a:cubicBezTo>
                  <a:pt x="9635" y="3344"/>
                  <a:pt x="9699" y="3334"/>
                  <a:pt x="9762" y="3311"/>
                </a:cubicBezTo>
                <a:cubicBezTo>
                  <a:pt x="10638" y="3002"/>
                  <a:pt x="9613" y="930"/>
                  <a:pt x="10393" y="780"/>
                </a:cubicBezTo>
                <a:cubicBezTo>
                  <a:pt x="10419" y="775"/>
                  <a:pt x="10447" y="773"/>
                  <a:pt x="10475" y="773"/>
                </a:cubicBezTo>
                <a:cubicBezTo>
                  <a:pt x="10969" y="773"/>
                  <a:pt x="11706" y="1502"/>
                  <a:pt x="12665" y="1502"/>
                </a:cubicBezTo>
                <a:cubicBezTo>
                  <a:pt x="13278" y="1502"/>
                  <a:pt x="13983" y="1203"/>
                  <a:pt x="14772" y="225"/>
                </a:cubicBezTo>
                <a:cubicBezTo>
                  <a:pt x="14836" y="150"/>
                  <a:pt x="14889" y="75"/>
                  <a:pt x="14932" y="0"/>
                </a:cubicBezTo>
                <a:close/>
              </a:path>
            </a:pathLst>
          </a:custGeom>
          <a:gradFill>
            <a:gsLst>
              <a:gs pos="0">
                <a:schemeClr val="accent1"/>
              </a:gs>
              <a:gs pos="100000">
                <a:schemeClr val="accent2"/>
              </a:gs>
            </a:gsLst>
            <a:path path="circle">
              <a:fillToRect l="50000" t="50000" r="50000" b="50000"/>
            </a:path>
            <a:tileRect/>
          </a:gradFill>
          <a:ln>
            <a:noFill/>
          </a:ln>
          <a:effectLst>
            <a:outerShdw blurRad="114300" dist="47625" dir="7560000" algn="bl" rotWithShape="0">
              <a:srgbClr val="000000">
                <a:alpha val="5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4"/>
          <p:cNvSpPr/>
          <p:nvPr/>
        </p:nvSpPr>
        <p:spPr>
          <a:xfrm>
            <a:off x="2430680" y="3561676"/>
            <a:ext cx="6232008" cy="1581823"/>
          </a:xfrm>
          <a:custGeom>
            <a:avLst/>
            <a:gdLst/>
            <a:ahLst/>
            <a:cxnLst/>
            <a:rect l="l" t="t" r="r" b="b"/>
            <a:pathLst>
              <a:path w="25443" h="6458" extrusionOk="0">
                <a:moveTo>
                  <a:pt x="19506" y="0"/>
                </a:moveTo>
                <a:cubicBezTo>
                  <a:pt x="18504" y="0"/>
                  <a:pt x="17580" y="416"/>
                  <a:pt x="16940" y="1662"/>
                </a:cubicBezTo>
                <a:cubicBezTo>
                  <a:pt x="15960" y="3553"/>
                  <a:pt x="15173" y="4058"/>
                  <a:pt x="14466" y="4058"/>
                </a:cubicBezTo>
                <a:cubicBezTo>
                  <a:pt x="13971" y="4058"/>
                  <a:pt x="13517" y="3810"/>
                  <a:pt x="13064" y="3617"/>
                </a:cubicBezTo>
                <a:cubicBezTo>
                  <a:pt x="12284" y="3284"/>
                  <a:pt x="9880" y="1600"/>
                  <a:pt x="7770" y="1600"/>
                </a:cubicBezTo>
                <a:cubicBezTo>
                  <a:pt x="6901" y="1600"/>
                  <a:pt x="6083" y="1885"/>
                  <a:pt x="5448" y="2666"/>
                </a:cubicBezTo>
                <a:cubicBezTo>
                  <a:pt x="3646" y="4903"/>
                  <a:pt x="3718" y="5547"/>
                  <a:pt x="3297" y="5547"/>
                </a:cubicBezTo>
                <a:cubicBezTo>
                  <a:pt x="3211" y="5547"/>
                  <a:pt x="3106" y="5520"/>
                  <a:pt x="2960" y="5475"/>
                </a:cubicBezTo>
                <a:cubicBezTo>
                  <a:pt x="2529" y="5337"/>
                  <a:pt x="1913" y="5064"/>
                  <a:pt x="1348" y="5064"/>
                </a:cubicBezTo>
                <a:cubicBezTo>
                  <a:pt x="778" y="5064"/>
                  <a:pt x="258" y="5342"/>
                  <a:pt x="33" y="6319"/>
                </a:cubicBezTo>
                <a:cubicBezTo>
                  <a:pt x="12" y="6372"/>
                  <a:pt x="12" y="6415"/>
                  <a:pt x="1" y="6458"/>
                </a:cubicBezTo>
                <a:lnTo>
                  <a:pt x="6665" y="6458"/>
                </a:lnTo>
                <a:cubicBezTo>
                  <a:pt x="7497" y="5643"/>
                  <a:pt x="9143" y="4331"/>
                  <a:pt x="11189" y="4331"/>
                </a:cubicBezTo>
                <a:cubicBezTo>
                  <a:pt x="11666" y="4331"/>
                  <a:pt x="12164" y="4402"/>
                  <a:pt x="12679" y="4568"/>
                </a:cubicBezTo>
                <a:cubicBezTo>
                  <a:pt x="14653" y="5199"/>
                  <a:pt x="16000" y="5536"/>
                  <a:pt x="16876" y="5536"/>
                </a:cubicBezTo>
                <a:cubicBezTo>
                  <a:pt x="17644" y="5536"/>
                  <a:pt x="18051" y="5276"/>
                  <a:pt x="18201" y="4727"/>
                </a:cubicBezTo>
                <a:cubicBezTo>
                  <a:pt x="18505" y="3564"/>
                  <a:pt x="18438" y="1329"/>
                  <a:pt x="20084" y="1329"/>
                </a:cubicBezTo>
                <a:cubicBezTo>
                  <a:pt x="20114" y="1329"/>
                  <a:pt x="20145" y="1329"/>
                  <a:pt x="20177" y="1331"/>
                </a:cubicBezTo>
                <a:cubicBezTo>
                  <a:pt x="21738" y="1399"/>
                  <a:pt x="22985" y="2883"/>
                  <a:pt x="24430" y="2883"/>
                </a:cubicBezTo>
                <a:cubicBezTo>
                  <a:pt x="24587" y="2883"/>
                  <a:pt x="24746" y="2865"/>
                  <a:pt x="24908" y="2826"/>
                </a:cubicBezTo>
                <a:cubicBezTo>
                  <a:pt x="25357" y="2719"/>
                  <a:pt x="25442" y="2228"/>
                  <a:pt x="25432" y="1545"/>
                </a:cubicBezTo>
                <a:lnTo>
                  <a:pt x="25432" y="1545"/>
                </a:lnTo>
                <a:cubicBezTo>
                  <a:pt x="25281" y="1615"/>
                  <a:pt x="25103" y="1657"/>
                  <a:pt x="24892" y="1657"/>
                </a:cubicBezTo>
                <a:cubicBezTo>
                  <a:pt x="24655" y="1657"/>
                  <a:pt x="24376" y="1605"/>
                  <a:pt x="24043" y="1480"/>
                </a:cubicBezTo>
                <a:cubicBezTo>
                  <a:pt x="22883" y="1048"/>
                  <a:pt x="21096" y="0"/>
                  <a:pt x="19506" y="0"/>
                </a:cubicBezTo>
                <a:close/>
              </a:path>
            </a:pathLst>
          </a:custGeom>
          <a:gradFill>
            <a:gsLst>
              <a:gs pos="0">
                <a:schemeClr val="accent1"/>
              </a:gs>
              <a:gs pos="100000">
                <a:schemeClr val="accent2"/>
              </a:gs>
            </a:gsLst>
            <a:path path="circle">
              <a:fillToRect l="50000" t="50000" r="50000" b="50000"/>
            </a:path>
            <a:tileRect/>
          </a:gradFill>
          <a:ln>
            <a:noFill/>
          </a:ln>
          <a:effectLst>
            <a:outerShdw blurRad="114300" dist="47625" dir="7560000" algn="bl" rotWithShape="0">
              <a:srgbClr val="000000">
                <a:alpha val="5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4"/>
          <p:cNvSpPr/>
          <p:nvPr/>
        </p:nvSpPr>
        <p:spPr>
          <a:xfrm>
            <a:off x="0" y="0"/>
            <a:ext cx="3243835" cy="1269575"/>
          </a:xfrm>
          <a:custGeom>
            <a:avLst/>
            <a:gdLst/>
            <a:ahLst/>
            <a:cxnLst/>
            <a:rect l="l" t="t" r="r" b="b"/>
            <a:pathLst>
              <a:path w="10233" h="4005" extrusionOk="0">
                <a:moveTo>
                  <a:pt x="0" y="0"/>
                </a:moveTo>
                <a:lnTo>
                  <a:pt x="0" y="2307"/>
                </a:lnTo>
                <a:cubicBezTo>
                  <a:pt x="299" y="2158"/>
                  <a:pt x="588" y="2041"/>
                  <a:pt x="866" y="1987"/>
                </a:cubicBezTo>
                <a:cubicBezTo>
                  <a:pt x="1035" y="1954"/>
                  <a:pt x="1197" y="1939"/>
                  <a:pt x="1350" y="1939"/>
                </a:cubicBezTo>
                <a:cubicBezTo>
                  <a:pt x="3144" y="1939"/>
                  <a:pt x="3902" y="4005"/>
                  <a:pt x="4759" y="4005"/>
                </a:cubicBezTo>
                <a:cubicBezTo>
                  <a:pt x="4828" y="4005"/>
                  <a:pt x="4897" y="3992"/>
                  <a:pt x="4967" y="3963"/>
                </a:cubicBezTo>
                <a:cubicBezTo>
                  <a:pt x="5939" y="3557"/>
                  <a:pt x="4529" y="1196"/>
                  <a:pt x="5319" y="449"/>
                </a:cubicBezTo>
                <a:cubicBezTo>
                  <a:pt x="5503" y="278"/>
                  <a:pt x="5712" y="213"/>
                  <a:pt x="5941" y="213"/>
                </a:cubicBezTo>
                <a:cubicBezTo>
                  <a:pt x="6648" y="213"/>
                  <a:pt x="7549" y="826"/>
                  <a:pt x="8530" y="826"/>
                </a:cubicBezTo>
                <a:cubicBezTo>
                  <a:pt x="9059" y="826"/>
                  <a:pt x="9611" y="647"/>
                  <a:pt x="10168" y="97"/>
                </a:cubicBezTo>
                <a:lnTo>
                  <a:pt x="10232" y="0"/>
                </a:lnTo>
                <a:close/>
              </a:path>
            </a:pathLst>
          </a:custGeom>
          <a:gradFill>
            <a:gsLst>
              <a:gs pos="0">
                <a:schemeClr val="accent1"/>
              </a:gs>
              <a:gs pos="100000">
                <a:schemeClr val="accent2"/>
              </a:gs>
            </a:gsLst>
            <a:path path="circle">
              <a:fillToRect l="50000" t="50000" r="50000" b="50000"/>
            </a:path>
            <a:tileRect/>
          </a:gradFill>
          <a:ln>
            <a:noFill/>
          </a:ln>
          <a:effectLst>
            <a:outerShdw blurRad="142875"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4"/>
          <p:cNvSpPr/>
          <p:nvPr/>
        </p:nvSpPr>
        <p:spPr>
          <a:xfrm>
            <a:off x="4063207" y="2603225"/>
            <a:ext cx="5080790" cy="2540273"/>
          </a:xfrm>
          <a:custGeom>
            <a:avLst/>
            <a:gdLst/>
            <a:ahLst/>
            <a:cxnLst/>
            <a:rect l="l" t="t" r="r" b="b"/>
            <a:pathLst>
              <a:path w="20743" h="10371" extrusionOk="0">
                <a:moveTo>
                  <a:pt x="20742" y="0"/>
                </a:moveTo>
                <a:cubicBezTo>
                  <a:pt x="16951" y="1207"/>
                  <a:pt x="19814" y="6366"/>
                  <a:pt x="18243" y="6739"/>
                </a:cubicBezTo>
                <a:cubicBezTo>
                  <a:pt x="18081" y="6778"/>
                  <a:pt x="17922" y="6796"/>
                  <a:pt x="17765" y="6796"/>
                </a:cubicBezTo>
                <a:cubicBezTo>
                  <a:pt x="16320" y="6796"/>
                  <a:pt x="15073" y="5312"/>
                  <a:pt x="13512" y="5244"/>
                </a:cubicBezTo>
                <a:cubicBezTo>
                  <a:pt x="13480" y="5242"/>
                  <a:pt x="13449" y="5242"/>
                  <a:pt x="13419" y="5242"/>
                </a:cubicBezTo>
                <a:cubicBezTo>
                  <a:pt x="11773" y="5242"/>
                  <a:pt x="11840" y="7477"/>
                  <a:pt x="11536" y="8640"/>
                </a:cubicBezTo>
                <a:cubicBezTo>
                  <a:pt x="11386" y="9189"/>
                  <a:pt x="10979" y="9449"/>
                  <a:pt x="10211" y="9449"/>
                </a:cubicBezTo>
                <a:cubicBezTo>
                  <a:pt x="9335" y="9449"/>
                  <a:pt x="7988" y="9112"/>
                  <a:pt x="6014" y="8481"/>
                </a:cubicBezTo>
                <a:cubicBezTo>
                  <a:pt x="5499" y="8315"/>
                  <a:pt x="5001" y="8244"/>
                  <a:pt x="4524" y="8244"/>
                </a:cubicBezTo>
                <a:cubicBezTo>
                  <a:pt x="2478" y="8244"/>
                  <a:pt x="832" y="9556"/>
                  <a:pt x="0" y="10371"/>
                </a:cubicBezTo>
                <a:lnTo>
                  <a:pt x="20742" y="10371"/>
                </a:lnTo>
                <a:lnTo>
                  <a:pt x="20742" y="0"/>
                </a:lnTo>
                <a:close/>
              </a:path>
            </a:pathLst>
          </a:custGeom>
          <a:gradFill>
            <a:gsLst>
              <a:gs pos="0">
                <a:schemeClr val="accent1"/>
              </a:gs>
              <a:gs pos="100000">
                <a:schemeClr val="accent2"/>
              </a:gs>
            </a:gsLst>
            <a:path path="circle">
              <a:fillToRect l="50000" t="50000" r="50000" b="50000"/>
            </a:path>
            <a:tileRect/>
          </a:gradFill>
          <a:ln>
            <a:noFill/>
          </a:ln>
          <a:effectLst>
            <a:outerShdw blurRad="114300" dist="47625" dir="7560000" algn="bl" rotWithShape="0">
              <a:srgbClr val="000000">
                <a:alpha val="5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QUOTE">
  <p:cSld name="1_Título y objetos">
    <p:bg>
      <p:bgPr>
        <a:gradFill>
          <a:gsLst>
            <a:gs pos="0">
              <a:schemeClr val="accent1"/>
            </a:gs>
            <a:gs pos="100000">
              <a:schemeClr val="accent2"/>
            </a:gs>
          </a:gsLst>
          <a:path path="circle">
            <a:fillToRect l="50000" t="50000" r="50000" b="50000"/>
          </a:path>
          <a:tileRect/>
        </a:gradFill>
        <a:effectLst/>
      </p:bgPr>
    </p:bg>
    <p:spTree>
      <p:nvGrpSpPr>
        <p:cNvPr id="1" name="Shape 54"/>
        <p:cNvGrpSpPr/>
        <p:nvPr/>
      </p:nvGrpSpPr>
      <p:grpSpPr>
        <a:xfrm>
          <a:off x="0" y="0"/>
          <a:ext cx="0" cy="0"/>
          <a:chOff x="0" y="0"/>
          <a:chExt cx="0" cy="0"/>
        </a:xfrm>
      </p:grpSpPr>
      <p:sp>
        <p:nvSpPr>
          <p:cNvPr id="55" name="Google Shape;55;p5"/>
          <p:cNvSpPr txBox="1">
            <a:spLocks noGrp="1"/>
          </p:cNvSpPr>
          <p:nvPr>
            <p:ph type="subTitle" idx="1"/>
          </p:nvPr>
        </p:nvSpPr>
        <p:spPr>
          <a:xfrm flipH="1">
            <a:off x="1822094" y="2958919"/>
            <a:ext cx="5501100" cy="233700"/>
          </a:xfrm>
          <a:prstGeom prst="rect">
            <a:avLst/>
          </a:prstGeom>
        </p:spPr>
        <p:txBody>
          <a:bodyPr spcFirstLastPara="1" wrap="square" lIns="68575" tIns="34275" rIns="68575" bIns="34275" anchor="t" anchorCtr="0">
            <a:noAutofit/>
          </a:bodyPr>
          <a:lstStyle>
            <a:lvl1pPr lvl="0" rtl="0">
              <a:lnSpc>
                <a:spcPct val="100000"/>
              </a:lnSpc>
              <a:spcBef>
                <a:spcPts val="800"/>
              </a:spcBef>
              <a:spcAft>
                <a:spcPts val="0"/>
              </a:spcAft>
              <a:buClr>
                <a:srgbClr val="FFFFFF"/>
              </a:buClr>
              <a:buSzPts val="1200"/>
              <a:buFont typeface="Squada One"/>
              <a:buNone/>
              <a:defRPr sz="1200">
                <a:solidFill>
                  <a:srgbClr val="FFFFFF"/>
                </a:solidFill>
                <a:latin typeface="Squada One"/>
                <a:ea typeface="Squada One"/>
                <a:cs typeface="Squada One"/>
                <a:sym typeface="Squada One"/>
              </a:defRPr>
            </a:lvl1pPr>
            <a:lvl2pPr lvl="1" rtl="0">
              <a:lnSpc>
                <a:spcPct val="100000"/>
              </a:lnSpc>
              <a:spcBef>
                <a:spcPts val="400"/>
              </a:spcBef>
              <a:spcAft>
                <a:spcPts val="0"/>
              </a:spcAft>
              <a:buClr>
                <a:srgbClr val="FFFFFF"/>
              </a:buClr>
              <a:buSzPts val="1200"/>
              <a:buFont typeface="Nunito Sans ExtraBold"/>
              <a:buNone/>
              <a:defRPr sz="1200">
                <a:solidFill>
                  <a:srgbClr val="FFFFFF"/>
                </a:solidFill>
                <a:latin typeface="Nunito Sans ExtraBold"/>
                <a:ea typeface="Nunito Sans ExtraBold"/>
                <a:cs typeface="Nunito Sans ExtraBold"/>
                <a:sym typeface="Nunito Sans ExtraBold"/>
              </a:defRPr>
            </a:lvl2pPr>
            <a:lvl3pPr lvl="2" rtl="0">
              <a:lnSpc>
                <a:spcPct val="100000"/>
              </a:lnSpc>
              <a:spcBef>
                <a:spcPts val="400"/>
              </a:spcBef>
              <a:spcAft>
                <a:spcPts val="0"/>
              </a:spcAft>
              <a:buClr>
                <a:srgbClr val="FFFFFF"/>
              </a:buClr>
              <a:buSzPts val="1200"/>
              <a:buFont typeface="Nunito Sans ExtraBold"/>
              <a:buNone/>
              <a:defRPr sz="1200">
                <a:solidFill>
                  <a:srgbClr val="FFFFFF"/>
                </a:solidFill>
                <a:latin typeface="Nunito Sans ExtraBold"/>
                <a:ea typeface="Nunito Sans ExtraBold"/>
                <a:cs typeface="Nunito Sans ExtraBold"/>
                <a:sym typeface="Nunito Sans ExtraBold"/>
              </a:defRPr>
            </a:lvl3pPr>
            <a:lvl4pPr lvl="3" rtl="0">
              <a:lnSpc>
                <a:spcPct val="100000"/>
              </a:lnSpc>
              <a:spcBef>
                <a:spcPts val="400"/>
              </a:spcBef>
              <a:spcAft>
                <a:spcPts val="0"/>
              </a:spcAft>
              <a:buClr>
                <a:srgbClr val="FFFFFF"/>
              </a:buClr>
              <a:buSzPts val="1200"/>
              <a:buFont typeface="Nunito Sans ExtraBold"/>
              <a:buNone/>
              <a:defRPr sz="1200">
                <a:solidFill>
                  <a:srgbClr val="FFFFFF"/>
                </a:solidFill>
                <a:latin typeface="Nunito Sans ExtraBold"/>
                <a:ea typeface="Nunito Sans ExtraBold"/>
                <a:cs typeface="Nunito Sans ExtraBold"/>
                <a:sym typeface="Nunito Sans ExtraBold"/>
              </a:defRPr>
            </a:lvl4pPr>
            <a:lvl5pPr lvl="4" rtl="0">
              <a:lnSpc>
                <a:spcPct val="100000"/>
              </a:lnSpc>
              <a:spcBef>
                <a:spcPts val="400"/>
              </a:spcBef>
              <a:spcAft>
                <a:spcPts val="0"/>
              </a:spcAft>
              <a:buClr>
                <a:srgbClr val="FFFFFF"/>
              </a:buClr>
              <a:buSzPts val="1200"/>
              <a:buFont typeface="Nunito Sans ExtraBold"/>
              <a:buNone/>
              <a:defRPr sz="1200">
                <a:solidFill>
                  <a:srgbClr val="FFFFFF"/>
                </a:solidFill>
                <a:latin typeface="Nunito Sans ExtraBold"/>
                <a:ea typeface="Nunito Sans ExtraBold"/>
                <a:cs typeface="Nunito Sans ExtraBold"/>
                <a:sym typeface="Nunito Sans ExtraBold"/>
              </a:defRPr>
            </a:lvl5pPr>
            <a:lvl6pPr lvl="5" rtl="0">
              <a:lnSpc>
                <a:spcPct val="100000"/>
              </a:lnSpc>
              <a:spcBef>
                <a:spcPts val="400"/>
              </a:spcBef>
              <a:spcAft>
                <a:spcPts val="0"/>
              </a:spcAft>
              <a:buClr>
                <a:srgbClr val="FFFFFF"/>
              </a:buClr>
              <a:buSzPts val="1200"/>
              <a:buFont typeface="Nunito Sans ExtraBold"/>
              <a:buNone/>
              <a:defRPr sz="1200">
                <a:solidFill>
                  <a:srgbClr val="FFFFFF"/>
                </a:solidFill>
                <a:latin typeface="Nunito Sans ExtraBold"/>
                <a:ea typeface="Nunito Sans ExtraBold"/>
                <a:cs typeface="Nunito Sans ExtraBold"/>
                <a:sym typeface="Nunito Sans ExtraBold"/>
              </a:defRPr>
            </a:lvl6pPr>
            <a:lvl7pPr lvl="6" rtl="0">
              <a:lnSpc>
                <a:spcPct val="100000"/>
              </a:lnSpc>
              <a:spcBef>
                <a:spcPts val="400"/>
              </a:spcBef>
              <a:spcAft>
                <a:spcPts val="0"/>
              </a:spcAft>
              <a:buClr>
                <a:srgbClr val="FFFFFF"/>
              </a:buClr>
              <a:buSzPts val="1200"/>
              <a:buFont typeface="Nunito Sans ExtraBold"/>
              <a:buNone/>
              <a:defRPr sz="1200">
                <a:solidFill>
                  <a:srgbClr val="FFFFFF"/>
                </a:solidFill>
                <a:latin typeface="Nunito Sans ExtraBold"/>
                <a:ea typeface="Nunito Sans ExtraBold"/>
                <a:cs typeface="Nunito Sans ExtraBold"/>
                <a:sym typeface="Nunito Sans ExtraBold"/>
              </a:defRPr>
            </a:lvl7pPr>
            <a:lvl8pPr lvl="7" rtl="0">
              <a:lnSpc>
                <a:spcPct val="100000"/>
              </a:lnSpc>
              <a:spcBef>
                <a:spcPts val="400"/>
              </a:spcBef>
              <a:spcAft>
                <a:spcPts val="0"/>
              </a:spcAft>
              <a:buClr>
                <a:srgbClr val="FFFFFF"/>
              </a:buClr>
              <a:buSzPts val="1200"/>
              <a:buFont typeface="Nunito Sans ExtraBold"/>
              <a:buNone/>
              <a:defRPr sz="1200">
                <a:solidFill>
                  <a:srgbClr val="FFFFFF"/>
                </a:solidFill>
                <a:latin typeface="Nunito Sans ExtraBold"/>
                <a:ea typeface="Nunito Sans ExtraBold"/>
                <a:cs typeface="Nunito Sans ExtraBold"/>
                <a:sym typeface="Nunito Sans ExtraBold"/>
              </a:defRPr>
            </a:lvl8pPr>
            <a:lvl9pPr lvl="8" rtl="0">
              <a:lnSpc>
                <a:spcPct val="100000"/>
              </a:lnSpc>
              <a:spcBef>
                <a:spcPts val="400"/>
              </a:spcBef>
              <a:spcAft>
                <a:spcPts val="0"/>
              </a:spcAft>
              <a:buClr>
                <a:srgbClr val="FFFFFF"/>
              </a:buClr>
              <a:buSzPts val="1200"/>
              <a:buFont typeface="Nunito Sans ExtraBold"/>
              <a:buNone/>
              <a:defRPr sz="1200">
                <a:solidFill>
                  <a:srgbClr val="FFFFFF"/>
                </a:solidFill>
                <a:latin typeface="Nunito Sans ExtraBold"/>
                <a:ea typeface="Nunito Sans ExtraBold"/>
                <a:cs typeface="Nunito Sans ExtraBold"/>
                <a:sym typeface="Nunito Sans ExtraBold"/>
              </a:defRPr>
            </a:lvl9pPr>
          </a:lstStyle>
          <a:p>
            <a:endParaRPr/>
          </a:p>
        </p:txBody>
      </p:sp>
      <p:sp>
        <p:nvSpPr>
          <p:cNvPr id="56" name="Google Shape;56;p5"/>
          <p:cNvSpPr txBox="1">
            <a:spLocks noGrp="1"/>
          </p:cNvSpPr>
          <p:nvPr>
            <p:ph type="subTitle" idx="2"/>
          </p:nvPr>
        </p:nvSpPr>
        <p:spPr>
          <a:xfrm>
            <a:off x="1820800" y="2848425"/>
            <a:ext cx="4110900" cy="233700"/>
          </a:xfrm>
          <a:prstGeom prst="rect">
            <a:avLst/>
          </a:prstGeom>
        </p:spPr>
        <p:txBody>
          <a:bodyPr spcFirstLastPara="1" wrap="square" lIns="68575" tIns="34275" rIns="68575" bIns="34275" anchor="b" anchorCtr="0">
            <a:noAutofit/>
          </a:bodyPr>
          <a:lstStyle>
            <a:lvl1pPr lvl="0" rtl="0">
              <a:lnSpc>
                <a:spcPct val="100000"/>
              </a:lnSpc>
              <a:spcBef>
                <a:spcPts val="800"/>
              </a:spcBef>
              <a:spcAft>
                <a:spcPts val="0"/>
              </a:spcAft>
              <a:buClr>
                <a:srgbClr val="FFFFFF"/>
              </a:buClr>
              <a:buSzPts val="1600"/>
              <a:buNone/>
              <a:defRPr sz="1600">
                <a:solidFill>
                  <a:srgbClr val="FFFFFF"/>
                </a:solidFill>
              </a:defRPr>
            </a:lvl1pPr>
            <a:lvl2pPr lvl="1" rtl="0">
              <a:lnSpc>
                <a:spcPct val="100000"/>
              </a:lnSpc>
              <a:spcBef>
                <a:spcPts val="400"/>
              </a:spcBef>
              <a:spcAft>
                <a:spcPts val="0"/>
              </a:spcAft>
              <a:buClr>
                <a:srgbClr val="FFFFFF"/>
              </a:buClr>
              <a:buSzPts val="900"/>
              <a:buNone/>
              <a:defRPr>
                <a:solidFill>
                  <a:srgbClr val="FFFFFF"/>
                </a:solidFill>
              </a:defRPr>
            </a:lvl2pPr>
            <a:lvl3pPr lvl="2" rtl="0">
              <a:lnSpc>
                <a:spcPct val="100000"/>
              </a:lnSpc>
              <a:spcBef>
                <a:spcPts val="400"/>
              </a:spcBef>
              <a:spcAft>
                <a:spcPts val="0"/>
              </a:spcAft>
              <a:buClr>
                <a:srgbClr val="FFFFFF"/>
              </a:buClr>
              <a:buSzPts val="900"/>
              <a:buNone/>
              <a:defRPr>
                <a:solidFill>
                  <a:srgbClr val="FFFFFF"/>
                </a:solidFill>
              </a:defRPr>
            </a:lvl3pPr>
            <a:lvl4pPr lvl="3" rtl="0">
              <a:lnSpc>
                <a:spcPct val="100000"/>
              </a:lnSpc>
              <a:spcBef>
                <a:spcPts val="400"/>
              </a:spcBef>
              <a:spcAft>
                <a:spcPts val="0"/>
              </a:spcAft>
              <a:buClr>
                <a:srgbClr val="FFFFFF"/>
              </a:buClr>
              <a:buSzPts val="900"/>
              <a:buNone/>
              <a:defRPr>
                <a:solidFill>
                  <a:srgbClr val="FFFFFF"/>
                </a:solidFill>
              </a:defRPr>
            </a:lvl4pPr>
            <a:lvl5pPr lvl="4" rtl="0">
              <a:lnSpc>
                <a:spcPct val="100000"/>
              </a:lnSpc>
              <a:spcBef>
                <a:spcPts val="400"/>
              </a:spcBef>
              <a:spcAft>
                <a:spcPts val="0"/>
              </a:spcAft>
              <a:buClr>
                <a:srgbClr val="FFFFFF"/>
              </a:buClr>
              <a:buSzPts val="900"/>
              <a:buNone/>
              <a:defRPr>
                <a:solidFill>
                  <a:srgbClr val="FFFFFF"/>
                </a:solidFill>
              </a:defRPr>
            </a:lvl5pPr>
            <a:lvl6pPr lvl="5" rtl="0">
              <a:lnSpc>
                <a:spcPct val="100000"/>
              </a:lnSpc>
              <a:spcBef>
                <a:spcPts val="400"/>
              </a:spcBef>
              <a:spcAft>
                <a:spcPts val="0"/>
              </a:spcAft>
              <a:buClr>
                <a:srgbClr val="FFFFFF"/>
              </a:buClr>
              <a:buSzPts val="900"/>
              <a:buNone/>
              <a:defRPr sz="900">
                <a:solidFill>
                  <a:srgbClr val="FFFFFF"/>
                </a:solidFill>
              </a:defRPr>
            </a:lvl6pPr>
            <a:lvl7pPr lvl="6" rtl="0">
              <a:lnSpc>
                <a:spcPct val="100000"/>
              </a:lnSpc>
              <a:spcBef>
                <a:spcPts val="400"/>
              </a:spcBef>
              <a:spcAft>
                <a:spcPts val="0"/>
              </a:spcAft>
              <a:buClr>
                <a:srgbClr val="FFFFFF"/>
              </a:buClr>
              <a:buSzPts val="900"/>
              <a:buNone/>
              <a:defRPr sz="900">
                <a:solidFill>
                  <a:srgbClr val="FFFFFF"/>
                </a:solidFill>
              </a:defRPr>
            </a:lvl7pPr>
            <a:lvl8pPr lvl="7" rtl="0">
              <a:lnSpc>
                <a:spcPct val="100000"/>
              </a:lnSpc>
              <a:spcBef>
                <a:spcPts val="400"/>
              </a:spcBef>
              <a:spcAft>
                <a:spcPts val="0"/>
              </a:spcAft>
              <a:buClr>
                <a:srgbClr val="FFFFFF"/>
              </a:buClr>
              <a:buSzPts val="900"/>
              <a:buNone/>
              <a:defRPr sz="900">
                <a:solidFill>
                  <a:srgbClr val="FFFFFF"/>
                </a:solidFill>
              </a:defRPr>
            </a:lvl8pPr>
            <a:lvl9pPr lvl="8" rtl="0">
              <a:lnSpc>
                <a:spcPct val="100000"/>
              </a:lnSpc>
              <a:spcBef>
                <a:spcPts val="400"/>
              </a:spcBef>
              <a:spcAft>
                <a:spcPts val="0"/>
              </a:spcAft>
              <a:buClr>
                <a:srgbClr val="FFFFFF"/>
              </a:buClr>
              <a:buSzPts val="900"/>
              <a:buNone/>
              <a:defRPr sz="900">
                <a:solidFill>
                  <a:srgbClr val="FFFFFF"/>
                </a:solidFill>
              </a:defRPr>
            </a:lvl9pPr>
          </a:lstStyle>
          <a:p>
            <a:endParaRPr/>
          </a:p>
        </p:txBody>
      </p:sp>
      <p:sp>
        <p:nvSpPr>
          <p:cNvPr id="57" name="Google Shape;57;p5"/>
          <p:cNvSpPr/>
          <p:nvPr/>
        </p:nvSpPr>
        <p:spPr>
          <a:xfrm>
            <a:off x="6279" y="2606319"/>
            <a:ext cx="4521" cy="6329"/>
          </a:xfrm>
          <a:custGeom>
            <a:avLst/>
            <a:gdLst/>
            <a:ahLst/>
            <a:cxnLst/>
            <a:rect l="l" t="t" r="r" b="b"/>
            <a:pathLst>
              <a:path w="60" h="84" extrusionOk="0">
                <a:moveTo>
                  <a:pt x="1" y="0"/>
                </a:moveTo>
                <a:lnTo>
                  <a:pt x="20" y="39"/>
                </a:lnTo>
                <a:lnTo>
                  <a:pt x="59" y="83"/>
                </a:lnTo>
                <a:lnTo>
                  <a:pt x="1" y="0"/>
                </a:lnTo>
                <a:close/>
              </a:path>
            </a:pathLst>
          </a:custGeom>
          <a:solidFill>
            <a:srgbClr val="1414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5"/>
          <p:cNvSpPr/>
          <p:nvPr/>
        </p:nvSpPr>
        <p:spPr>
          <a:xfrm>
            <a:off x="4847" y="5142018"/>
            <a:ext cx="7384" cy="75"/>
          </a:xfrm>
          <a:custGeom>
            <a:avLst/>
            <a:gdLst/>
            <a:ahLst/>
            <a:cxnLst/>
            <a:rect l="l" t="t" r="r" b="b"/>
            <a:pathLst>
              <a:path w="98" h="1" extrusionOk="0">
                <a:moveTo>
                  <a:pt x="98" y="0"/>
                </a:moveTo>
                <a:lnTo>
                  <a:pt x="0" y="0"/>
                </a:lnTo>
                <a:lnTo>
                  <a:pt x="0" y="0"/>
                </a:lnTo>
                <a:lnTo>
                  <a:pt x="78" y="0"/>
                </a:lnTo>
                <a:close/>
              </a:path>
            </a:pathLst>
          </a:custGeom>
          <a:solidFill>
            <a:srgbClr val="B0B0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5"/>
          <p:cNvSpPr/>
          <p:nvPr/>
        </p:nvSpPr>
        <p:spPr>
          <a:xfrm>
            <a:off x="6876874" y="3250835"/>
            <a:ext cx="2267119" cy="1892656"/>
          </a:xfrm>
          <a:custGeom>
            <a:avLst/>
            <a:gdLst/>
            <a:ahLst/>
            <a:cxnLst/>
            <a:rect l="l" t="t" r="r" b="b"/>
            <a:pathLst>
              <a:path w="9251" h="7723" extrusionOk="0">
                <a:moveTo>
                  <a:pt x="7830" y="1"/>
                </a:moveTo>
                <a:cubicBezTo>
                  <a:pt x="7787" y="22"/>
                  <a:pt x="7745" y="32"/>
                  <a:pt x="7702" y="65"/>
                </a:cubicBezTo>
                <a:cubicBezTo>
                  <a:pt x="6794" y="588"/>
                  <a:pt x="7745" y="1624"/>
                  <a:pt x="7050" y="2468"/>
                </a:cubicBezTo>
                <a:cubicBezTo>
                  <a:pt x="6131" y="3578"/>
                  <a:pt x="2543" y="3953"/>
                  <a:pt x="898" y="6089"/>
                </a:cubicBezTo>
                <a:cubicBezTo>
                  <a:pt x="546" y="6548"/>
                  <a:pt x="247" y="7114"/>
                  <a:pt x="1" y="7722"/>
                </a:cubicBezTo>
                <a:lnTo>
                  <a:pt x="9250" y="7722"/>
                </a:lnTo>
                <a:lnTo>
                  <a:pt x="9250" y="941"/>
                </a:lnTo>
                <a:cubicBezTo>
                  <a:pt x="8706" y="780"/>
                  <a:pt x="8215" y="481"/>
                  <a:pt x="7830" y="1"/>
                </a:cubicBezTo>
                <a:close/>
              </a:path>
            </a:pathLst>
          </a:custGeom>
          <a:gradFill>
            <a:gsLst>
              <a:gs pos="0">
                <a:schemeClr val="accent1"/>
              </a:gs>
              <a:gs pos="100000">
                <a:schemeClr val="accent2"/>
              </a:gs>
            </a:gsLst>
            <a:path path="circle">
              <a:fillToRect l="50000" t="50000" r="50000" b="50000"/>
            </a:path>
            <a:tileRect/>
          </a:gradFill>
          <a:ln>
            <a:noFill/>
          </a:ln>
          <a:effectLst>
            <a:outerShdw blurRad="128588" dist="9525" dir="38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5"/>
          <p:cNvSpPr/>
          <p:nvPr/>
        </p:nvSpPr>
        <p:spPr>
          <a:xfrm>
            <a:off x="6342869" y="0"/>
            <a:ext cx="2801122" cy="3481429"/>
          </a:xfrm>
          <a:custGeom>
            <a:avLst/>
            <a:gdLst/>
            <a:ahLst/>
            <a:cxnLst/>
            <a:rect l="l" t="t" r="r" b="b"/>
            <a:pathLst>
              <a:path w="11430" h="14206" extrusionOk="0">
                <a:moveTo>
                  <a:pt x="1" y="0"/>
                </a:moveTo>
                <a:cubicBezTo>
                  <a:pt x="1" y="0"/>
                  <a:pt x="541" y="1327"/>
                  <a:pt x="2842" y="1327"/>
                </a:cubicBezTo>
                <a:cubicBezTo>
                  <a:pt x="3168" y="1327"/>
                  <a:pt x="3530" y="1300"/>
                  <a:pt x="3931" y="1239"/>
                </a:cubicBezTo>
                <a:cubicBezTo>
                  <a:pt x="4809" y="1103"/>
                  <a:pt x="5648" y="961"/>
                  <a:pt x="6249" y="961"/>
                </a:cubicBezTo>
                <a:cubicBezTo>
                  <a:pt x="6972" y="961"/>
                  <a:pt x="7353" y="1167"/>
                  <a:pt x="7050" y="1837"/>
                </a:cubicBezTo>
                <a:cubicBezTo>
                  <a:pt x="6687" y="2628"/>
                  <a:pt x="4658" y="4411"/>
                  <a:pt x="4850" y="5244"/>
                </a:cubicBezTo>
                <a:cubicBezTo>
                  <a:pt x="4917" y="5546"/>
                  <a:pt x="5180" y="5658"/>
                  <a:pt x="5531" y="5658"/>
                </a:cubicBezTo>
                <a:cubicBezTo>
                  <a:pt x="6363" y="5658"/>
                  <a:pt x="7691" y="5032"/>
                  <a:pt x="8097" y="4806"/>
                </a:cubicBezTo>
                <a:cubicBezTo>
                  <a:pt x="8750" y="4436"/>
                  <a:pt x="9449" y="4208"/>
                  <a:pt x="9990" y="4208"/>
                </a:cubicBezTo>
                <a:cubicBezTo>
                  <a:pt x="10245" y="4208"/>
                  <a:pt x="10465" y="4259"/>
                  <a:pt x="10629" y="4368"/>
                </a:cubicBezTo>
                <a:cubicBezTo>
                  <a:pt x="11056" y="4657"/>
                  <a:pt x="10852" y="5469"/>
                  <a:pt x="10650" y="6163"/>
                </a:cubicBezTo>
                <a:cubicBezTo>
                  <a:pt x="10169" y="7797"/>
                  <a:pt x="9058" y="9794"/>
                  <a:pt x="9283" y="11429"/>
                </a:cubicBezTo>
                <a:cubicBezTo>
                  <a:pt x="9507" y="13084"/>
                  <a:pt x="10372" y="13885"/>
                  <a:pt x="11429" y="14206"/>
                </a:cubicBezTo>
                <a:lnTo>
                  <a:pt x="11429" y="0"/>
                </a:lnTo>
                <a:close/>
              </a:path>
            </a:pathLst>
          </a:custGeom>
          <a:gradFill>
            <a:gsLst>
              <a:gs pos="0">
                <a:schemeClr val="accent1"/>
              </a:gs>
              <a:gs pos="100000">
                <a:schemeClr val="accent2"/>
              </a:gs>
            </a:gsLst>
            <a:path path="circle">
              <a:fillToRect l="50000" t="50000" r="50000" b="50000"/>
            </a:path>
            <a:tileRect/>
          </a:gradFill>
          <a:ln>
            <a:noFill/>
          </a:ln>
          <a:effectLst>
            <a:outerShdw blurRad="242888"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5"/>
          <p:cNvSpPr/>
          <p:nvPr/>
        </p:nvSpPr>
        <p:spPr>
          <a:xfrm>
            <a:off x="3132193" y="0"/>
            <a:ext cx="840582" cy="541844"/>
          </a:xfrm>
          <a:custGeom>
            <a:avLst/>
            <a:gdLst/>
            <a:ahLst/>
            <a:cxnLst/>
            <a:rect l="l" t="t" r="r" b="b"/>
            <a:pathLst>
              <a:path w="3430" h="2211" extrusionOk="0">
                <a:moveTo>
                  <a:pt x="866" y="0"/>
                </a:moveTo>
                <a:cubicBezTo>
                  <a:pt x="685" y="630"/>
                  <a:pt x="407" y="1453"/>
                  <a:pt x="1" y="2211"/>
                </a:cubicBezTo>
                <a:cubicBezTo>
                  <a:pt x="887" y="2211"/>
                  <a:pt x="1603" y="2061"/>
                  <a:pt x="2052" y="1709"/>
                </a:cubicBezTo>
                <a:cubicBezTo>
                  <a:pt x="2724" y="1164"/>
                  <a:pt x="3163" y="577"/>
                  <a:pt x="3429" y="0"/>
                </a:cubicBezTo>
                <a:close/>
              </a:path>
            </a:pathLst>
          </a:custGeom>
          <a:gradFill>
            <a:gsLst>
              <a:gs pos="0">
                <a:schemeClr val="accent1"/>
              </a:gs>
              <a:gs pos="100000">
                <a:schemeClr val="accent2"/>
              </a:gs>
            </a:gsLst>
            <a:path path="circle">
              <a:fillToRect l="50000" t="50000" r="50000" b="50000"/>
            </a:path>
            <a:tileRect/>
          </a:gradFill>
          <a:ln>
            <a:noFill/>
          </a:ln>
          <a:effectLst>
            <a:outerShdw blurRad="200025"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5"/>
          <p:cNvSpPr/>
          <p:nvPr/>
        </p:nvSpPr>
        <p:spPr>
          <a:xfrm>
            <a:off x="12225" y="3506687"/>
            <a:ext cx="3952694" cy="1636806"/>
          </a:xfrm>
          <a:custGeom>
            <a:avLst/>
            <a:gdLst/>
            <a:ahLst/>
            <a:cxnLst/>
            <a:rect l="l" t="t" r="r" b="b"/>
            <a:pathLst>
              <a:path w="16129" h="6679" extrusionOk="0">
                <a:moveTo>
                  <a:pt x="3975" y="0"/>
                </a:moveTo>
                <a:cubicBezTo>
                  <a:pt x="2628" y="0"/>
                  <a:pt x="1115" y="710"/>
                  <a:pt x="0" y="1371"/>
                </a:cubicBezTo>
                <a:lnTo>
                  <a:pt x="0" y="6614"/>
                </a:lnTo>
                <a:lnTo>
                  <a:pt x="32" y="6678"/>
                </a:lnTo>
                <a:lnTo>
                  <a:pt x="16128" y="6678"/>
                </a:lnTo>
                <a:cubicBezTo>
                  <a:pt x="14985" y="5568"/>
                  <a:pt x="13010" y="4489"/>
                  <a:pt x="11717" y="4179"/>
                </a:cubicBezTo>
                <a:cubicBezTo>
                  <a:pt x="11467" y="4119"/>
                  <a:pt x="11220" y="4094"/>
                  <a:pt x="10978" y="4094"/>
                </a:cubicBezTo>
                <a:cubicBezTo>
                  <a:pt x="9403" y="4094"/>
                  <a:pt x="8030" y="5191"/>
                  <a:pt x="7299" y="5191"/>
                </a:cubicBezTo>
                <a:cubicBezTo>
                  <a:pt x="7159" y="5191"/>
                  <a:pt x="7043" y="5151"/>
                  <a:pt x="6953" y="5055"/>
                </a:cubicBezTo>
                <a:cubicBezTo>
                  <a:pt x="6324" y="4383"/>
                  <a:pt x="7584" y="1947"/>
                  <a:pt x="5661" y="516"/>
                </a:cubicBezTo>
                <a:cubicBezTo>
                  <a:pt x="5169" y="148"/>
                  <a:pt x="4589" y="0"/>
                  <a:pt x="3975" y="0"/>
                </a:cubicBezTo>
                <a:close/>
              </a:path>
            </a:pathLst>
          </a:custGeom>
          <a:gradFill>
            <a:gsLst>
              <a:gs pos="0">
                <a:schemeClr val="accent1"/>
              </a:gs>
              <a:gs pos="100000">
                <a:schemeClr val="accent2"/>
              </a:gs>
            </a:gsLst>
            <a:path path="circle">
              <a:fillToRect l="50000" t="50000" r="50000" b="50000"/>
            </a:path>
            <a:tileRect/>
          </a:gradFill>
          <a:ln>
            <a:noFill/>
          </a:ln>
          <a:effectLst>
            <a:outerShdw blurRad="128588" dist="9525" dir="38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5"/>
          <p:cNvSpPr/>
          <p:nvPr/>
        </p:nvSpPr>
        <p:spPr>
          <a:xfrm>
            <a:off x="12225" y="0"/>
            <a:ext cx="3332183" cy="3515493"/>
          </a:xfrm>
          <a:custGeom>
            <a:avLst/>
            <a:gdLst/>
            <a:ahLst/>
            <a:cxnLst/>
            <a:rect l="l" t="t" r="r" b="b"/>
            <a:pathLst>
              <a:path w="13597" h="14345" extrusionOk="0">
                <a:moveTo>
                  <a:pt x="0" y="0"/>
                </a:moveTo>
                <a:lnTo>
                  <a:pt x="0" y="14344"/>
                </a:lnTo>
                <a:cubicBezTo>
                  <a:pt x="96" y="14227"/>
                  <a:pt x="182" y="14024"/>
                  <a:pt x="235" y="13703"/>
                </a:cubicBezTo>
                <a:cubicBezTo>
                  <a:pt x="770" y="10734"/>
                  <a:pt x="3269" y="11887"/>
                  <a:pt x="4304" y="10542"/>
                </a:cubicBezTo>
                <a:cubicBezTo>
                  <a:pt x="5714" y="8705"/>
                  <a:pt x="2852" y="5992"/>
                  <a:pt x="3803" y="5426"/>
                </a:cubicBezTo>
                <a:cubicBezTo>
                  <a:pt x="4120" y="5239"/>
                  <a:pt x="4417" y="5205"/>
                  <a:pt x="4692" y="5205"/>
                </a:cubicBezTo>
                <a:cubicBezTo>
                  <a:pt x="4854" y="5205"/>
                  <a:pt x="5008" y="5216"/>
                  <a:pt x="5154" y="5216"/>
                </a:cubicBezTo>
                <a:cubicBezTo>
                  <a:pt x="5513" y="5216"/>
                  <a:pt x="5823" y="5144"/>
                  <a:pt x="6077" y="4646"/>
                </a:cubicBezTo>
                <a:cubicBezTo>
                  <a:pt x="6184" y="4454"/>
                  <a:pt x="6195" y="4133"/>
                  <a:pt x="6206" y="3791"/>
                </a:cubicBezTo>
                <a:cubicBezTo>
                  <a:pt x="6215" y="3268"/>
                  <a:pt x="6188" y="2759"/>
                  <a:pt x="6684" y="2759"/>
                </a:cubicBezTo>
                <a:cubicBezTo>
                  <a:pt x="6795" y="2759"/>
                  <a:pt x="6933" y="2784"/>
                  <a:pt x="7103" y="2841"/>
                </a:cubicBezTo>
                <a:cubicBezTo>
                  <a:pt x="7923" y="3126"/>
                  <a:pt x="8678" y="4427"/>
                  <a:pt x="9937" y="4427"/>
                </a:cubicBezTo>
                <a:cubicBezTo>
                  <a:pt x="10285" y="4427"/>
                  <a:pt x="10672" y="4327"/>
                  <a:pt x="11109" y="4080"/>
                </a:cubicBezTo>
                <a:cubicBezTo>
                  <a:pt x="12465" y="3321"/>
                  <a:pt x="13234" y="1282"/>
                  <a:pt x="13597" y="0"/>
                </a:cubicBezTo>
                <a:close/>
              </a:path>
            </a:pathLst>
          </a:custGeom>
          <a:gradFill>
            <a:gsLst>
              <a:gs pos="0">
                <a:schemeClr val="accent1"/>
              </a:gs>
              <a:gs pos="100000">
                <a:schemeClr val="accent2"/>
              </a:gs>
            </a:gsLst>
            <a:path path="circle">
              <a:fillToRect l="50000" t="50000" r="50000" b="50000"/>
            </a:path>
            <a:tileRect/>
          </a:gradFill>
          <a:ln>
            <a:noFill/>
          </a:ln>
          <a:effectLst>
            <a:outerShdw blurRad="200025"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TEXT">
  <p:cSld name="1_Título y objetos_3">
    <p:bg>
      <p:bgPr>
        <a:gradFill>
          <a:gsLst>
            <a:gs pos="0">
              <a:schemeClr val="accent1"/>
            </a:gs>
            <a:gs pos="100000">
              <a:schemeClr val="accent2"/>
            </a:gs>
          </a:gsLst>
          <a:path path="circle">
            <a:fillToRect l="50000" t="50000" r="50000" b="50000"/>
          </a:path>
          <a:tileRect/>
        </a:gradFill>
        <a:effectLst/>
      </p:bgPr>
    </p:bg>
    <p:spTree>
      <p:nvGrpSpPr>
        <p:cNvPr id="1" name="Shape 64"/>
        <p:cNvGrpSpPr/>
        <p:nvPr/>
      </p:nvGrpSpPr>
      <p:grpSpPr>
        <a:xfrm>
          <a:off x="0" y="0"/>
          <a:ext cx="0" cy="0"/>
          <a:chOff x="0" y="0"/>
          <a:chExt cx="0" cy="0"/>
        </a:xfrm>
      </p:grpSpPr>
      <p:sp>
        <p:nvSpPr>
          <p:cNvPr id="65" name="Google Shape;65;p6"/>
          <p:cNvSpPr/>
          <p:nvPr/>
        </p:nvSpPr>
        <p:spPr>
          <a:xfrm>
            <a:off x="131100" y="1547550"/>
            <a:ext cx="4365300" cy="2048400"/>
          </a:xfrm>
          <a:prstGeom prst="rect">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6"/>
          <p:cNvSpPr/>
          <p:nvPr/>
        </p:nvSpPr>
        <p:spPr>
          <a:xfrm flipH="1">
            <a:off x="12225" y="3250835"/>
            <a:ext cx="2267119" cy="1892656"/>
          </a:xfrm>
          <a:custGeom>
            <a:avLst/>
            <a:gdLst/>
            <a:ahLst/>
            <a:cxnLst/>
            <a:rect l="l" t="t" r="r" b="b"/>
            <a:pathLst>
              <a:path w="9251" h="7723" extrusionOk="0">
                <a:moveTo>
                  <a:pt x="7830" y="1"/>
                </a:moveTo>
                <a:cubicBezTo>
                  <a:pt x="7787" y="22"/>
                  <a:pt x="7745" y="32"/>
                  <a:pt x="7702" y="65"/>
                </a:cubicBezTo>
                <a:cubicBezTo>
                  <a:pt x="6794" y="588"/>
                  <a:pt x="7745" y="1624"/>
                  <a:pt x="7050" y="2468"/>
                </a:cubicBezTo>
                <a:cubicBezTo>
                  <a:pt x="6131" y="3578"/>
                  <a:pt x="2543" y="3953"/>
                  <a:pt x="898" y="6089"/>
                </a:cubicBezTo>
                <a:cubicBezTo>
                  <a:pt x="546" y="6548"/>
                  <a:pt x="247" y="7114"/>
                  <a:pt x="1" y="7722"/>
                </a:cubicBezTo>
                <a:lnTo>
                  <a:pt x="9250" y="7722"/>
                </a:lnTo>
                <a:lnTo>
                  <a:pt x="9250" y="941"/>
                </a:lnTo>
                <a:cubicBezTo>
                  <a:pt x="8706" y="780"/>
                  <a:pt x="8215" y="481"/>
                  <a:pt x="7830" y="1"/>
                </a:cubicBezTo>
                <a:close/>
              </a:path>
            </a:pathLst>
          </a:custGeom>
          <a:gradFill>
            <a:gsLst>
              <a:gs pos="0">
                <a:schemeClr val="accent1"/>
              </a:gs>
              <a:gs pos="100000">
                <a:schemeClr val="accent2"/>
              </a:gs>
            </a:gsLst>
            <a:path path="circle">
              <a:fillToRect l="50000" t="50000" r="50000" b="50000"/>
            </a:path>
            <a:tileRect/>
          </a:gradFill>
          <a:ln>
            <a:noFill/>
          </a:ln>
          <a:effectLst>
            <a:outerShdw blurRad="128588" dist="9525" dir="38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6"/>
          <p:cNvSpPr/>
          <p:nvPr/>
        </p:nvSpPr>
        <p:spPr>
          <a:xfrm flipH="1">
            <a:off x="12227" y="0"/>
            <a:ext cx="2801122" cy="3481429"/>
          </a:xfrm>
          <a:custGeom>
            <a:avLst/>
            <a:gdLst/>
            <a:ahLst/>
            <a:cxnLst/>
            <a:rect l="l" t="t" r="r" b="b"/>
            <a:pathLst>
              <a:path w="11430" h="14206" extrusionOk="0">
                <a:moveTo>
                  <a:pt x="1" y="0"/>
                </a:moveTo>
                <a:cubicBezTo>
                  <a:pt x="1" y="0"/>
                  <a:pt x="541" y="1327"/>
                  <a:pt x="2842" y="1327"/>
                </a:cubicBezTo>
                <a:cubicBezTo>
                  <a:pt x="3168" y="1327"/>
                  <a:pt x="3530" y="1300"/>
                  <a:pt x="3931" y="1239"/>
                </a:cubicBezTo>
                <a:cubicBezTo>
                  <a:pt x="4809" y="1103"/>
                  <a:pt x="5648" y="961"/>
                  <a:pt x="6249" y="961"/>
                </a:cubicBezTo>
                <a:cubicBezTo>
                  <a:pt x="6972" y="961"/>
                  <a:pt x="7353" y="1167"/>
                  <a:pt x="7050" y="1837"/>
                </a:cubicBezTo>
                <a:cubicBezTo>
                  <a:pt x="6687" y="2628"/>
                  <a:pt x="4658" y="4411"/>
                  <a:pt x="4850" y="5244"/>
                </a:cubicBezTo>
                <a:cubicBezTo>
                  <a:pt x="4917" y="5546"/>
                  <a:pt x="5180" y="5658"/>
                  <a:pt x="5531" y="5658"/>
                </a:cubicBezTo>
                <a:cubicBezTo>
                  <a:pt x="6363" y="5658"/>
                  <a:pt x="7691" y="5032"/>
                  <a:pt x="8097" y="4806"/>
                </a:cubicBezTo>
                <a:cubicBezTo>
                  <a:pt x="8750" y="4436"/>
                  <a:pt x="9449" y="4208"/>
                  <a:pt x="9990" y="4208"/>
                </a:cubicBezTo>
                <a:cubicBezTo>
                  <a:pt x="10245" y="4208"/>
                  <a:pt x="10465" y="4259"/>
                  <a:pt x="10629" y="4368"/>
                </a:cubicBezTo>
                <a:cubicBezTo>
                  <a:pt x="11056" y="4657"/>
                  <a:pt x="10852" y="5469"/>
                  <a:pt x="10650" y="6163"/>
                </a:cubicBezTo>
                <a:cubicBezTo>
                  <a:pt x="10169" y="7797"/>
                  <a:pt x="9058" y="9794"/>
                  <a:pt x="9283" y="11429"/>
                </a:cubicBezTo>
                <a:cubicBezTo>
                  <a:pt x="9507" y="13084"/>
                  <a:pt x="10372" y="13885"/>
                  <a:pt x="11429" y="14206"/>
                </a:cubicBezTo>
                <a:lnTo>
                  <a:pt x="11429" y="0"/>
                </a:lnTo>
                <a:close/>
              </a:path>
            </a:pathLst>
          </a:custGeom>
          <a:gradFill>
            <a:gsLst>
              <a:gs pos="0">
                <a:schemeClr val="accent1"/>
              </a:gs>
              <a:gs pos="100000">
                <a:schemeClr val="accent2"/>
              </a:gs>
            </a:gsLst>
            <a:path path="circle">
              <a:fillToRect l="50000" t="50000" r="50000" b="50000"/>
            </a:path>
            <a:tileRect/>
          </a:gradFill>
          <a:ln>
            <a:noFill/>
          </a:ln>
          <a:effectLst>
            <a:outerShdw blurRad="242888"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6"/>
          <p:cNvSpPr/>
          <p:nvPr/>
        </p:nvSpPr>
        <p:spPr>
          <a:xfrm flipH="1">
            <a:off x="5183443" y="0"/>
            <a:ext cx="840582" cy="541844"/>
          </a:xfrm>
          <a:custGeom>
            <a:avLst/>
            <a:gdLst/>
            <a:ahLst/>
            <a:cxnLst/>
            <a:rect l="l" t="t" r="r" b="b"/>
            <a:pathLst>
              <a:path w="3430" h="2211" extrusionOk="0">
                <a:moveTo>
                  <a:pt x="866" y="0"/>
                </a:moveTo>
                <a:cubicBezTo>
                  <a:pt x="685" y="630"/>
                  <a:pt x="407" y="1453"/>
                  <a:pt x="1" y="2211"/>
                </a:cubicBezTo>
                <a:cubicBezTo>
                  <a:pt x="887" y="2211"/>
                  <a:pt x="1603" y="2061"/>
                  <a:pt x="2052" y="1709"/>
                </a:cubicBezTo>
                <a:cubicBezTo>
                  <a:pt x="2724" y="1164"/>
                  <a:pt x="3163" y="577"/>
                  <a:pt x="3429" y="0"/>
                </a:cubicBezTo>
                <a:close/>
              </a:path>
            </a:pathLst>
          </a:custGeom>
          <a:gradFill>
            <a:gsLst>
              <a:gs pos="0">
                <a:schemeClr val="accent1"/>
              </a:gs>
              <a:gs pos="100000">
                <a:schemeClr val="accent2"/>
              </a:gs>
            </a:gsLst>
            <a:path path="circle">
              <a:fillToRect l="50000" t="50000" r="50000" b="50000"/>
            </a:path>
            <a:tileRect/>
          </a:gradFill>
          <a:ln>
            <a:noFill/>
          </a:ln>
          <a:effectLst>
            <a:outerShdw blurRad="200025"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6"/>
          <p:cNvSpPr/>
          <p:nvPr/>
        </p:nvSpPr>
        <p:spPr>
          <a:xfrm flipH="1">
            <a:off x="5191300" y="3506687"/>
            <a:ext cx="3952694" cy="1636806"/>
          </a:xfrm>
          <a:custGeom>
            <a:avLst/>
            <a:gdLst/>
            <a:ahLst/>
            <a:cxnLst/>
            <a:rect l="l" t="t" r="r" b="b"/>
            <a:pathLst>
              <a:path w="16129" h="6679" extrusionOk="0">
                <a:moveTo>
                  <a:pt x="3975" y="0"/>
                </a:moveTo>
                <a:cubicBezTo>
                  <a:pt x="2628" y="0"/>
                  <a:pt x="1115" y="710"/>
                  <a:pt x="0" y="1371"/>
                </a:cubicBezTo>
                <a:lnTo>
                  <a:pt x="0" y="6614"/>
                </a:lnTo>
                <a:lnTo>
                  <a:pt x="32" y="6678"/>
                </a:lnTo>
                <a:lnTo>
                  <a:pt x="16128" y="6678"/>
                </a:lnTo>
                <a:cubicBezTo>
                  <a:pt x="14985" y="5568"/>
                  <a:pt x="13010" y="4489"/>
                  <a:pt x="11717" y="4179"/>
                </a:cubicBezTo>
                <a:cubicBezTo>
                  <a:pt x="11467" y="4119"/>
                  <a:pt x="11220" y="4094"/>
                  <a:pt x="10978" y="4094"/>
                </a:cubicBezTo>
                <a:cubicBezTo>
                  <a:pt x="9403" y="4094"/>
                  <a:pt x="8030" y="5191"/>
                  <a:pt x="7299" y="5191"/>
                </a:cubicBezTo>
                <a:cubicBezTo>
                  <a:pt x="7159" y="5191"/>
                  <a:pt x="7043" y="5151"/>
                  <a:pt x="6953" y="5055"/>
                </a:cubicBezTo>
                <a:cubicBezTo>
                  <a:pt x="6324" y="4383"/>
                  <a:pt x="7584" y="1947"/>
                  <a:pt x="5661" y="516"/>
                </a:cubicBezTo>
                <a:cubicBezTo>
                  <a:pt x="5169" y="148"/>
                  <a:pt x="4589" y="0"/>
                  <a:pt x="3975" y="0"/>
                </a:cubicBezTo>
                <a:close/>
              </a:path>
            </a:pathLst>
          </a:custGeom>
          <a:gradFill>
            <a:gsLst>
              <a:gs pos="0">
                <a:schemeClr val="accent1"/>
              </a:gs>
              <a:gs pos="100000">
                <a:schemeClr val="accent2"/>
              </a:gs>
            </a:gsLst>
            <a:path path="circle">
              <a:fillToRect l="50000" t="50000" r="50000" b="50000"/>
            </a:path>
            <a:tileRect/>
          </a:gradFill>
          <a:ln>
            <a:noFill/>
          </a:ln>
          <a:effectLst>
            <a:outerShdw blurRad="128588" dist="9525" dir="38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6"/>
          <p:cNvSpPr/>
          <p:nvPr/>
        </p:nvSpPr>
        <p:spPr>
          <a:xfrm flipH="1">
            <a:off x="5811811" y="0"/>
            <a:ext cx="3332183" cy="3515493"/>
          </a:xfrm>
          <a:custGeom>
            <a:avLst/>
            <a:gdLst/>
            <a:ahLst/>
            <a:cxnLst/>
            <a:rect l="l" t="t" r="r" b="b"/>
            <a:pathLst>
              <a:path w="13597" h="14345" extrusionOk="0">
                <a:moveTo>
                  <a:pt x="0" y="0"/>
                </a:moveTo>
                <a:lnTo>
                  <a:pt x="0" y="14344"/>
                </a:lnTo>
                <a:cubicBezTo>
                  <a:pt x="96" y="14227"/>
                  <a:pt x="182" y="14024"/>
                  <a:pt x="235" y="13703"/>
                </a:cubicBezTo>
                <a:cubicBezTo>
                  <a:pt x="770" y="10734"/>
                  <a:pt x="3269" y="11887"/>
                  <a:pt x="4304" y="10542"/>
                </a:cubicBezTo>
                <a:cubicBezTo>
                  <a:pt x="5714" y="8705"/>
                  <a:pt x="2852" y="5992"/>
                  <a:pt x="3803" y="5426"/>
                </a:cubicBezTo>
                <a:cubicBezTo>
                  <a:pt x="4120" y="5239"/>
                  <a:pt x="4417" y="5205"/>
                  <a:pt x="4692" y="5205"/>
                </a:cubicBezTo>
                <a:cubicBezTo>
                  <a:pt x="4854" y="5205"/>
                  <a:pt x="5008" y="5216"/>
                  <a:pt x="5154" y="5216"/>
                </a:cubicBezTo>
                <a:cubicBezTo>
                  <a:pt x="5513" y="5216"/>
                  <a:pt x="5823" y="5144"/>
                  <a:pt x="6077" y="4646"/>
                </a:cubicBezTo>
                <a:cubicBezTo>
                  <a:pt x="6184" y="4454"/>
                  <a:pt x="6195" y="4133"/>
                  <a:pt x="6206" y="3791"/>
                </a:cubicBezTo>
                <a:cubicBezTo>
                  <a:pt x="6215" y="3268"/>
                  <a:pt x="6188" y="2759"/>
                  <a:pt x="6684" y="2759"/>
                </a:cubicBezTo>
                <a:cubicBezTo>
                  <a:pt x="6795" y="2759"/>
                  <a:pt x="6933" y="2784"/>
                  <a:pt x="7103" y="2841"/>
                </a:cubicBezTo>
                <a:cubicBezTo>
                  <a:pt x="7923" y="3126"/>
                  <a:pt x="8678" y="4427"/>
                  <a:pt x="9937" y="4427"/>
                </a:cubicBezTo>
                <a:cubicBezTo>
                  <a:pt x="10285" y="4427"/>
                  <a:pt x="10672" y="4327"/>
                  <a:pt x="11109" y="4080"/>
                </a:cubicBezTo>
                <a:cubicBezTo>
                  <a:pt x="12465" y="3321"/>
                  <a:pt x="13234" y="1282"/>
                  <a:pt x="13597" y="0"/>
                </a:cubicBezTo>
                <a:close/>
              </a:path>
            </a:pathLst>
          </a:custGeom>
          <a:gradFill>
            <a:gsLst>
              <a:gs pos="0">
                <a:schemeClr val="accent1"/>
              </a:gs>
              <a:gs pos="100000">
                <a:schemeClr val="accent2"/>
              </a:gs>
            </a:gsLst>
            <a:path path="circle">
              <a:fillToRect l="50000" t="50000" r="50000" b="50000"/>
            </a:path>
            <a:tileRect/>
          </a:gradFill>
          <a:ln>
            <a:noFill/>
          </a:ln>
          <a:effectLst>
            <a:outerShdw blurRad="200025"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6"/>
          <p:cNvSpPr txBox="1">
            <a:spLocks noGrp="1"/>
          </p:cNvSpPr>
          <p:nvPr>
            <p:ph type="ctrTitle"/>
          </p:nvPr>
        </p:nvSpPr>
        <p:spPr>
          <a:xfrm flipH="1">
            <a:off x="1119638" y="1950940"/>
            <a:ext cx="3158100" cy="1241400"/>
          </a:xfrm>
          <a:prstGeom prst="rect">
            <a:avLst/>
          </a:prstGeom>
          <a:noFill/>
          <a:ln>
            <a:noFill/>
          </a:ln>
        </p:spPr>
        <p:txBody>
          <a:bodyPr spcFirstLastPara="1" wrap="square" lIns="68575" tIns="34275" rIns="68575" bIns="34275" anchor="ctr" anchorCtr="0">
            <a:noAutofit/>
          </a:bodyPr>
          <a:lstStyle>
            <a:lvl1pPr lvl="0" algn="r" rtl="0">
              <a:lnSpc>
                <a:spcPct val="90000"/>
              </a:lnSpc>
              <a:spcBef>
                <a:spcPts val="0"/>
              </a:spcBef>
              <a:spcAft>
                <a:spcPts val="0"/>
              </a:spcAft>
              <a:buClr>
                <a:srgbClr val="FFFFFF"/>
              </a:buClr>
              <a:buSzPts val="2400"/>
              <a:buNone/>
              <a:defRPr sz="2400" b="0">
                <a:solidFill>
                  <a:srgbClr val="FFFFFF"/>
                </a:solidFill>
              </a:defRPr>
            </a:lvl1pPr>
            <a:lvl2pPr lvl="1" rtl="0">
              <a:spcBef>
                <a:spcPts val="0"/>
              </a:spcBef>
              <a:spcAft>
                <a:spcPts val="0"/>
              </a:spcAft>
              <a:buClr>
                <a:srgbClr val="FFFFFF"/>
              </a:buClr>
              <a:buSzPts val="1100"/>
              <a:buNone/>
              <a:defRPr>
                <a:solidFill>
                  <a:srgbClr val="FFFFFF"/>
                </a:solidFill>
              </a:defRPr>
            </a:lvl2pPr>
            <a:lvl3pPr lvl="2" rtl="0">
              <a:spcBef>
                <a:spcPts val="0"/>
              </a:spcBef>
              <a:spcAft>
                <a:spcPts val="0"/>
              </a:spcAft>
              <a:buClr>
                <a:srgbClr val="FFFFFF"/>
              </a:buClr>
              <a:buSzPts val="1100"/>
              <a:buNone/>
              <a:defRPr>
                <a:solidFill>
                  <a:srgbClr val="FFFFFF"/>
                </a:solidFill>
              </a:defRPr>
            </a:lvl3pPr>
            <a:lvl4pPr lvl="3" rtl="0">
              <a:spcBef>
                <a:spcPts val="0"/>
              </a:spcBef>
              <a:spcAft>
                <a:spcPts val="0"/>
              </a:spcAft>
              <a:buClr>
                <a:srgbClr val="FFFFFF"/>
              </a:buClr>
              <a:buSzPts val="1100"/>
              <a:buNone/>
              <a:defRPr>
                <a:solidFill>
                  <a:srgbClr val="FFFFFF"/>
                </a:solidFill>
              </a:defRPr>
            </a:lvl4pPr>
            <a:lvl5pPr lvl="4" rtl="0">
              <a:spcBef>
                <a:spcPts val="0"/>
              </a:spcBef>
              <a:spcAft>
                <a:spcPts val="0"/>
              </a:spcAft>
              <a:buClr>
                <a:srgbClr val="FFFFFF"/>
              </a:buClr>
              <a:buSzPts val="1100"/>
              <a:buNone/>
              <a:defRPr>
                <a:solidFill>
                  <a:srgbClr val="FFFFFF"/>
                </a:solidFill>
              </a:defRPr>
            </a:lvl5pPr>
            <a:lvl6pPr lvl="5" rtl="0">
              <a:spcBef>
                <a:spcPts val="0"/>
              </a:spcBef>
              <a:spcAft>
                <a:spcPts val="0"/>
              </a:spcAft>
              <a:buClr>
                <a:srgbClr val="FFFFFF"/>
              </a:buClr>
              <a:buSzPts val="1100"/>
              <a:buNone/>
              <a:defRPr>
                <a:solidFill>
                  <a:srgbClr val="FFFFFF"/>
                </a:solidFill>
              </a:defRPr>
            </a:lvl6pPr>
            <a:lvl7pPr lvl="6" rtl="0">
              <a:spcBef>
                <a:spcPts val="0"/>
              </a:spcBef>
              <a:spcAft>
                <a:spcPts val="0"/>
              </a:spcAft>
              <a:buClr>
                <a:srgbClr val="FFFFFF"/>
              </a:buClr>
              <a:buSzPts val="1100"/>
              <a:buNone/>
              <a:defRPr>
                <a:solidFill>
                  <a:srgbClr val="FFFFFF"/>
                </a:solidFill>
              </a:defRPr>
            </a:lvl7pPr>
            <a:lvl8pPr lvl="7" rtl="0">
              <a:spcBef>
                <a:spcPts val="0"/>
              </a:spcBef>
              <a:spcAft>
                <a:spcPts val="0"/>
              </a:spcAft>
              <a:buClr>
                <a:srgbClr val="FFFFFF"/>
              </a:buClr>
              <a:buSzPts val="1100"/>
              <a:buNone/>
              <a:defRPr>
                <a:solidFill>
                  <a:srgbClr val="FFFFFF"/>
                </a:solidFill>
              </a:defRPr>
            </a:lvl8pPr>
            <a:lvl9pPr lvl="8" rtl="0">
              <a:spcBef>
                <a:spcPts val="0"/>
              </a:spcBef>
              <a:spcAft>
                <a:spcPts val="0"/>
              </a:spcAft>
              <a:buClr>
                <a:srgbClr val="FFFFFF"/>
              </a:buClr>
              <a:buSzPts val="1100"/>
              <a:buNone/>
              <a:defRPr>
                <a:solidFill>
                  <a:srgbClr val="FFFFFF"/>
                </a:solidFill>
              </a:defRPr>
            </a:lvl9pPr>
          </a:lstStyle>
          <a:p>
            <a:endParaRPr/>
          </a:p>
        </p:txBody>
      </p:sp>
      <p:sp>
        <p:nvSpPr>
          <p:cNvPr id="72" name="Google Shape;72;p6"/>
          <p:cNvSpPr txBox="1">
            <a:spLocks noGrp="1"/>
          </p:cNvSpPr>
          <p:nvPr>
            <p:ph type="subTitle" idx="1"/>
          </p:nvPr>
        </p:nvSpPr>
        <p:spPr>
          <a:xfrm>
            <a:off x="4670656" y="1815144"/>
            <a:ext cx="3353700" cy="1513200"/>
          </a:xfrm>
          <a:prstGeom prst="rect">
            <a:avLst/>
          </a:prstGeom>
        </p:spPr>
        <p:txBody>
          <a:bodyPr spcFirstLastPara="1" wrap="square" lIns="68575" tIns="34275" rIns="68575" bIns="34275" anchor="ctr" anchorCtr="0">
            <a:noAutofit/>
          </a:bodyPr>
          <a:lstStyle>
            <a:lvl1pPr lvl="0" rtl="0">
              <a:lnSpc>
                <a:spcPct val="100000"/>
              </a:lnSpc>
              <a:spcBef>
                <a:spcPts val="800"/>
              </a:spcBef>
              <a:spcAft>
                <a:spcPts val="0"/>
              </a:spcAft>
              <a:buClr>
                <a:srgbClr val="FFFFFF"/>
              </a:buClr>
              <a:buSzPts val="1200"/>
              <a:buNone/>
              <a:defRPr sz="1200">
                <a:solidFill>
                  <a:srgbClr val="FFFFFF"/>
                </a:solidFill>
              </a:defRPr>
            </a:lvl1pPr>
            <a:lvl2pPr lvl="1" rtl="0">
              <a:lnSpc>
                <a:spcPct val="100000"/>
              </a:lnSpc>
              <a:spcBef>
                <a:spcPts val="400"/>
              </a:spcBef>
              <a:spcAft>
                <a:spcPts val="0"/>
              </a:spcAft>
              <a:buClr>
                <a:srgbClr val="FFFFFF"/>
              </a:buClr>
              <a:buSzPts val="900"/>
              <a:buNone/>
              <a:defRPr>
                <a:solidFill>
                  <a:srgbClr val="FFFFFF"/>
                </a:solidFill>
              </a:defRPr>
            </a:lvl2pPr>
            <a:lvl3pPr lvl="2" rtl="0">
              <a:lnSpc>
                <a:spcPct val="100000"/>
              </a:lnSpc>
              <a:spcBef>
                <a:spcPts val="400"/>
              </a:spcBef>
              <a:spcAft>
                <a:spcPts val="0"/>
              </a:spcAft>
              <a:buClr>
                <a:srgbClr val="FFFFFF"/>
              </a:buClr>
              <a:buSzPts val="900"/>
              <a:buNone/>
              <a:defRPr>
                <a:solidFill>
                  <a:srgbClr val="FFFFFF"/>
                </a:solidFill>
              </a:defRPr>
            </a:lvl3pPr>
            <a:lvl4pPr lvl="3" rtl="0">
              <a:lnSpc>
                <a:spcPct val="100000"/>
              </a:lnSpc>
              <a:spcBef>
                <a:spcPts val="400"/>
              </a:spcBef>
              <a:spcAft>
                <a:spcPts val="0"/>
              </a:spcAft>
              <a:buClr>
                <a:srgbClr val="FFFFFF"/>
              </a:buClr>
              <a:buSzPts val="900"/>
              <a:buNone/>
              <a:defRPr>
                <a:solidFill>
                  <a:srgbClr val="FFFFFF"/>
                </a:solidFill>
              </a:defRPr>
            </a:lvl4pPr>
            <a:lvl5pPr lvl="4" rtl="0">
              <a:lnSpc>
                <a:spcPct val="100000"/>
              </a:lnSpc>
              <a:spcBef>
                <a:spcPts val="400"/>
              </a:spcBef>
              <a:spcAft>
                <a:spcPts val="0"/>
              </a:spcAft>
              <a:buClr>
                <a:srgbClr val="FFFFFF"/>
              </a:buClr>
              <a:buSzPts val="900"/>
              <a:buNone/>
              <a:defRPr>
                <a:solidFill>
                  <a:srgbClr val="FFFFFF"/>
                </a:solidFill>
              </a:defRPr>
            </a:lvl5pPr>
            <a:lvl6pPr lvl="5" rtl="0">
              <a:lnSpc>
                <a:spcPct val="100000"/>
              </a:lnSpc>
              <a:spcBef>
                <a:spcPts val="400"/>
              </a:spcBef>
              <a:spcAft>
                <a:spcPts val="0"/>
              </a:spcAft>
              <a:buClr>
                <a:srgbClr val="FFFFFF"/>
              </a:buClr>
              <a:buSzPts val="900"/>
              <a:buNone/>
              <a:defRPr sz="900">
                <a:solidFill>
                  <a:srgbClr val="FFFFFF"/>
                </a:solidFill>
              </a:defRPr>
            </a:lvl6pPr>
            <a:lvl7pPr lvl="6" rtl="0">
              <a:lnSpc>
                <a:spcPct val="100000"/>
              </a:lnSpc>
              <a:spcBef>
                <a:spcPts val="400"/>
              </a:spcBef>
              <a:spcAft>
                <a:spcPts val="0"/>
              </a:spcAft>
              <a:buClr>
                <a:srgbClr val="FFFFFF"/>
              </a:buClr>
              <a:buSzPts val="900"/>
              <a:buNone/>
              <a:defRPr sz="900">
                <a:solidFill>
                  <a:srgbClr val="FFFFFF"/>
                </a:solidFill>
              </a:defRPr>
            </a:lvl7pPr>
            <a:lvl8pPr lvl="7" rtl="0">
              <a:lnSpc>
                <a:spcPct val="100000"/>
              </a:lnSpc>
              <a:spcBef>
                <a:spcPts val="400"/>
              </a:spcBef>
              <a:spcAft>
                <a:spcPts val="0"/>
              </a:spcAft>
              <a:buClr>
                <a:srgbClr val="FFFFFF"/>
              </a:buClr>
              <a:buSzPts val="900"/>
              <a:buNone/>
              <a:defRPr sz="900">
                <a:solidFill>
                  <a:srgbClr val="FFFFFF"/>
                </a:solidFill>
              </a:defRPr>
            </a:lvl8pPr>
            <a:lvl9pPr lvl="8" rtl="0">
              <a:lnSpc>
                <a:spcPct val="100000"/>
              </a:lnSpc>
              <a:spcBef>
                <a:spcPts val="400"/>
              </a:spcBef>
              <a:spcAft>
                <a:spcPts val="0"/>
              </a:spcAft>
              <a:buClr>
                <a:srgbClr val="FFFFFF"/>
              </a:buClr>
              <a:buSzPts val="900"/>
              <a:buNone/>
              <a:defRPr sz="900">
                <a:solidFill>
                  <a:srgbClr val="FFFFFF"/>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TEXT 1">
  <p:cSld name="1_Título y objetos_3_1">
    <p:bg>
      <p:bgPr>
        <a:gradFill>
          <a:gsLst>
            <a:gs pos="0">
              <a:schemeClr val="accent1"/>
            </a:gs>
            <a:gs pos="100000">
              <a:schemeClr val="accent2"/>
            </a:gs>
          </a:gsLst>
          <a:path path="circle">
            <a:fillToRect l="50000" t="50000" r="50000" b="50000"/>
          </a:path>
          <a:tileRect/>
        </a:gradFill>
        <a:effectLst/>
      </p:bgPr>
    </p:bg>
    <p:spTree>
      <p:nvGrpSpPr>
        <p:cNvPr id="1" name="Shape 73"/>
        <p:cNvGrpSpPr/>
        <p:nvPr/>
      </p:nvGrpSpPr>
      <p:grpSpPr>
        <a:xfrm>
          <a:off x="0" y="0"/>
          <a:ext cx="0" cy="0"/>
          <a:chOff x="0" y="0"/>
          <a:chExt cx="0" cy="0"/>
        </a:xfrm>
      </p:grpSpPr>
      <p:sp>
        <p:nvSpPr>
          <p:cNvPr id="74" name="Google Shape;74;p7"/>
          <p:cNvSpPr/>
          <p:nvPr/>
        </p:nvSpPr>
        <p:spPr>
          <a:xfrm flipH="1">
            <a:off x="4842306" y="1547550"/>
            <a:ext cx="4365300" cy="2048400"/>
          </a:xfrm>
          <a:prstGeom prst="rect">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7"/>
          <p:cNvSpPr/>
          <p:nvPr/>
        </p:nvSpPr>
        <p:spPr>
          <a:xfrm flipH="1">
            <a:off x="12225" y="3250835"/>
            <a:ext cx="2267119" cy="1892656"/>
          </a:xfrm>
          <a:custGeom>
            <a:avLst/>
            <a:gdLst/>
            <a:ahLst/>
            <a:cxnLst/>
            <a:rect l="l" t="t" r="r" b="b"/>
            <a:pathLst>
              <a:path w="9251" h="7723" extrusionOk="0">
                <a:moveTo>
                  <a:pt x="7830" y="1"/>
                </a:moveTo>
                <a:cubicBezTo>
                  <a:pt x="7787" y="22"/>
                  <a:pt x="7745" y="32"/>
                  <a:pt x="7702" y="65"/>
                </a:cubicBezTo>
                <a:cubicBezTo>
                  <a:pt x="6794" y="588"/>
                  <a:pt x="7745" y="1624"/>
                  <a:pt x="7050" y="2468"/>
                </a:cubicBezTo>
                <a:cubicBezTo>
                  <a:pt x="6131" y="3578"/>
                  <a:pt x="2543" y="3953"/>
                  <a:pt x="898" y="6089"/>
                </a:cubicBezTo>
                <a:cubicBezTo>
                  <a:pt x="546" y="6548"/>
                  <a:pt x="247" y="7114"/>
                  <a:pt x="1" y="7722"/>
                </a:cubicBezTo>
                <a:lnTo>
                  <a:pt x="9250" y="7722"/>
                </a:lnTo>
                <a:lnTo>
                  <a:pt x="9250" y="941"/>
                </a:lnTo>
                <a:cubicBezTo>
                  <a:pt x="8706" y="780"/>
                  <a:pt x="8215" y="481"/>
                  <a:pt x="7830" y="1"/>
                </a:cubicBezTo>
                <a:close/>
              </a:path>
            </a:pathLst>
          </a:custGeom>
          <a:gradFill>
            <a:gsLst>
              <a:gs pos="0">
                <a:schemeClr val="accent1"/>
              </a:gs>
              <a:gs pos="100000">
                <a:schemeClr val="accent2"/>
              </a:gs>
            </a:gsLst>
            <a:path path="circle">
              <a:fillToRect l="50000" t="50000" r="50000" b="50000"/>
            </a:path>
            <a:tileRect/>
          </a:gradFill>
          <a:ln>
            <a:noFill/>
          </a:ln>
          <a:effectLst>
            <a:outerShdw blurRad="128588" dist="9525" dir="38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7"/>
          <p:cNvSpPr/>
          <p:nvPr/>
        </p:nvSpPr>
        <p:spPr>
          <a:xfrm flipH="1">
            <a:off x="12227" y="0"/>
            <a:ext cx="2801122" cy="3481429"/>
          </a:xfrm>
          <a:custGeom>
            <a:avLst/>
            <a:gdLst/>
            <a:ahLst/>
            <a:cxnLst/>
            <a:rect l="l" t="t" r="r" b="b"/>
            <a:pathLst>
              <a:path w="11430" h="14206" extrusionOk="0">
                <a:moveTo>
                  <a:pt x="1" y="0"/>
                </a:moveTo>
                <a:cubicBezTo>
                  <a:pt x="1" y="0"/>
                  <a:pt x="541" y="1327"/>
                  <a:pt x="2842" y="1327"/>
                </a:cubicBezTo>
                <a:cubicBezTo>
                  <a:pt x="3168" y="1327"/>
                  <a:pt x="3530" y="1300"/>
                  <a:pt x="3931" y="1239"/>
                </a:cubicBezTo>
                <a:cubicBezTo>
                  <a:pt x="4809" y="1103"/>
                  <a:pt x="5648" y="961"/>
                  <a:pt x="6249" y="961"/>
                </a:cubicBezTo>
                <a:cubicBezTo>
                  <a:pt x="6972" y="961"/>
                  <a:pt x="7353" y="1167"/>
                  <a:pt x="7050" y="1837"/>
                </a:cubicBezTo>
                <a:cubicBezTo>
                  <a:pt x="6687" y="2628"/>
                  <a:pt x="4658" y="4411"/>
                  <a:pt x="4850" y="5244"/>
                </a:cubicBezTo>
                <a:cubicBezTo>
                  <a:pt x="4917" y="5546"/>
                  <a:pt x="5180" y="5658"/>
                  <a:pt x="5531" y="5658"/>
                </a:cubicBezTo>
                <a:cubicBezTo>
                  <a:pt x="6363" y="5658"/>
                  <a:pt x="7691" y="5032"/>
                  <a:pt x="8097" y="4806"/>
                </a:cubicBezTo>
                <a:cubicBezTo>
                  <a:pt x="8750" y="4436"/>
                  <a:pt x="9449" y="4208"/>
                  <a:pt x="9990" y="4208"/>
                </a:cubicBezTo>
                <a:cubicBezTo>
                  <a:pt x="10245" y="4208"/>
                  <a:pt x="10465" y="4259"/>
                  <a:pt x="10629" y="4368"/>
                </a:cubicBezTo>
                <a:cubicBezTo>
                  <a:pt x="11056" y="4657"/>
                  <a:pt x="10852" y="5469"/>
                  <a:pt x="10650" y="6163"/>
                </a:cubicBezTo>
                <a:cubicBezTo>
                  <a:pt x="10169" y="7797"/>
                  <a:pt x="9058" y="9794"/>
                  <a:pt x="9283" y="11429"/>
                </a:cubicBezTo>
                <a:cubicBezTo>
                  <a:pt x="9507" y="13084"/>
                  <a:pt x="10372" y="13885"/>
                  <a:pt x="11429" y="14206"/>
                </a:cubicBezTo>
                <a:lnTo>
                  <a:pt x="11429" y="0"/>
                </a:lnTo>
                <a:close/>
              </a:path>
            </a:pathLst>
          </a:custGeom>
          <a:gradFill>
            <a:gsLst>
              <a:gs pos="0">
                <a:schemeClr val="accent1"/>
              </a:gs>
              <a:gs pos="100000">
                <a:schemeClr val="accent2"/>
              </a:gs>
            </a:gsLst>
            <a:path path="circle">
              <a:fillToRect l="50000" t="50000" r="50000" b="50000"/>
            </a:path>
            <a:tileRect/>
          </a:gradFill>
          <a:ln>
            <a:noFill/>
          </a:ln>
          <a:effectLst>
            <a:outerShdw blurRad="242888"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7"/>
          <p:cNvSpPr/>
          <p:nvPr/>
        </p:nvSpPr>
        <p:spPr>
          <a:xfrm flipH="1">
            <a:off x="5183443" y="0"/>
            <a:ext cx="840582" cy="541844"/>
          </a:xfrm>
          <a:custGeom>
            <a:avLst/>
            <a:gdLst/>
            <a:ahLst/>
            <a:cxnLst/>
            <a:rect l="l" t="t" r="r" b="b"/>
            <a:pathLst>
              <a:path w="3430" h="2211" extrusionOk="0">
                <a:moveTo>
                  <a:pt x="866" y="0"/>
                </a:moveTo>
                <a:cubicBezTo>
                  <a:pt x="685" y="630"/>
                  <a:pt x="407" y="1453"/>
                  <a:pt x="1" y="2211"/>
                </a:cubicBezTo>
                <a:cubicBezTo>
                  <a:pt x="887" y="2211"/>
                  <a:pt x="1603" y="2061"/>
                  <a:pt x="2052" y="1709"/>
                </a:cubicBezTo>
                <a:cubicBezTo>
                  <a:pt x="2724" y="1164"/>
                  <a:pt x="3163" y="577"/>
                  <a:pt x="3429" y="0"/>
                </a:cubicBezTo>
                <a:close/>
              </a:path>
            </a:pathLst>
          </a:custGeom>
          <a:gradFill>
            <a:gsLst>
              <a:gs pos="0">
                <a:schemeClr val="accent1"/>
              </a:gs>
              <a:gs pos="100000">
                <a:schemeClr val="accent2"/>
              </a:gs>
            </a:gsLst>
            <a:path path="circle">
              <a:fillToRect l="50000" t="50000" r="50000" b="50000"/>
            </a:path>
            <a:tileRect/>
          </a:gradFill>
          <a:ln>
            <a:noFill/>
          </a:ln>
          <a:effectLst>
            <a:outerShdw blurRad="200025"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7"/>
          <p:cNvSpPr/>
          <p:nvPr/>
        </p:nvSpPr>
        <p:spPr>
          <a:xfrm flipH="1">
            <a:off x="5191300" y="3506687"/>
            <a:ext cx="3952694" cy="1636806"/>
          </a:xfrm>
          <a:custGeom>
            <a:avLst/>
            <a:gdLst/>
            <a:ahLst/>
            <a:cxnLst/>
            <a:rect l="l" t="t" r="r" b="b"/>
            <a:pathLst>
              <a:path w="16129" h="6679" extrusionOk="0">
                <a:moveTo>
                  <a:pt x="3975" y="0"/>
                </a:moveTo>
                <a:cubicBezTo>
                  <a:pt x="2628" y="0"/>
                  <a:pt x="1115" y="710"/>
                  <a:pt x="0" y="1371"/>
                </a:cubicBezTo>
                <a:lnTo>
                  <a:pt x="0" y="6614"/>
                </a:lnTo>
                <a:lnTo>
                  <a:pt x="32" y="6678"/>
                </a:lnTo>
                <a:lnTo>
                  <a:pt x="16128" y="6678"/>
                </a:lnTo>
                <a:cubicBezTo>
                  <a:pt x="14985" y="5568"/>
                  <a:pt x="13010" y="4489"/>
                  <a:pt x="11717" y="4179"/>
                </a:cubicBezTo>
                <a:cubicBezTo>
                  <a:pt x="11467" y="4119"/>
                  <a:pt x="11220" y="4094"/>
                  <a:pt x="10978" y="4094"/>
                </a:cubicBezTo>
                <a:cubicBezTo>
                  <a:pt x="9403" y="4094"/>
                  <a:pt x="8030" y="5191"/>
                  <a:pt x="7299" y="5191"/>
                </a:cubicBezTo>
                <a:cubicBezTo>
                  <a:pt x="7159" y="5191"/>
                  <a:pt x="7043" y="5151"/>
                  <a:pt x="6953" y="5055"/>
                </a:cubicBezTo>
                <a:cubicBezTo>
                  <a:pt x="6324" y="4383"/>
                  <a:pt x="7584" y="1947"/>
                  <a:pt x="5661" y="516"/>
                </a:cubicBezTo>
                <a:cubicBezTo>
                  <a:pt x="5169" y="148"/>
                  <a:pt x="4589" y="0"/>
                  <a:pt x="3975" y="0"/>
                </a:cubicBezTo>
                <a:close/>
              </a:path>
            </a:pathLst>
          </a:custGeom>
          <a:gradFill>
            <a:gsLst>
              <a:gs pos="0">
                <a:schemeClr val="accent1"/>
              </a:gs>
              <a:gs pos="100000">
                <a:schemeClr val="accent2"/>
              </a:gs>
            </a:gsLst>
            <a:path path="circle">
              <a:fillToRect l="50000" t="50000" r="50000" b="50000"/>
            </a:path>
            <a:tileRect/>
          </a:gradFill>
          <a:ln>
            <a:noFill/>
          </a:ln>
          <a:effectLst>
            <a:outerShdw blurRad="128588" dist="9525" dir="38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7"/>
          <p:cNvSpPr/>
          <p:nvPr/>
        </p:nvSpPr>
        <p:spPr>
          <a:xfrm flipH="1">
            <a:off x="5811811" y="0"/>
            <a:ext cx="3332183" cy="3515493"/>
          </a:xfrm>
          <a:custGeom>
            <a:avLst/>
            <a:gdLst/>
            <a:ahLst/>
            <a:cxnLst/>
            <a:rect l="l" t="t" r="r" b="b"/>
            <a:pathLst>
              <a:path w="13597" h="14345" extrusionOk="0">
                <a:moveTo>
                  <a:pt x="0" y="0"/>
                </a:moveTo>
                <a:lnTo>
                  <a:pt x="0" y="14344"/>
                </a:lnTo>
                <a:cubicBezTo>
                  <a:pt x="96" y="14227"/>
                  <a:pt x="182" y="14024"/>
                  <a:pt x="235" y="13703"/>
                </a:cubicBezTo>
                <a:cubicBezTo>
                  <a:pt x="770" y="10734"/>
                  <a:pt x="3269" y="11887"/>
                  <a:pt x="4304" y="10542"/>
                </a:cubicBezTo>
                <a:cubicBezTo>
                  <a:pt x="5714" y="8705"/>
                  <a:pt x="2852" y="5992"/>
                  <a:pt x="3803" y="5426"/>
                </a:cubicBezTo>
                <a:cubicBezTo>
                  <a:pt x="4120" y="5239"/>
                  <a:pt x="4417" y="5205"/>
                  <a:pt x="4692" y="5205"/>
                </a:cubicBezTo>
                <a:cubicBezTo>
                  <a:pt x="4854" y="5205"/>
                  <a:pt x="5008" y="5216"/>
                  <a:pt x="5154" y="5216"/>
                </a:cubicBezTo>
                <a:cubicBezTo>
                  <a:pt x="5513" y="5216"/>
                  <a:pt x="5823" y="5144"/>
                  <a:pt x="6077" y="4646"/>
                </a:cubicBezTo>
                <a:cubicBezTo>
                  <a:pt x="6184" y="4454"/>
                  <a:pt x="6195" y="4133"/>
                  <a:pt x="6206" y="3791"/>
                </a:cubicBezTo>
                <a:cubicBezTo>
                  <a:pt x="6215" y="3268"/>
                  <a:pt x="6188" y="2759"/>
                  <a:pt x="6684" y="2759"/>
                </a:cubicBezTo>
                <a:cubicBezTo>
                  <a:pt x="6795" y="2759"/>
                  <a:pt x="6933" y="2784"/>
                  <a:pt x="7103" y="2841"/>
                </a:cubicBezTo>
                <a:cubicBezTo>
                  <a:pt x="7923" y="3126"/>
                  <a:pt x="8678" y="4427"/>
                  <a:pt x="9937" y="4427"/>
                </a:cubicBezTo>
                <a:cubicBezTo>
                  <a:pt x="10285" y="4427"/>
                  <a:pt x="10672" y="4327"/>
                  <a:pt x="11109" y="4080"/>
                </a:cubicBezTo>
                <a:cubicBezTo>
                  <a:pt x="12465" y="3321"/>
                  <a:pt x="13234" y="1282"/>
                  <a:pt x="13597" y="0"/>
                </a:cubicBezTo>
                <a:close/>
              </a:path>
            </a:pathLst>
          </a:custGeom>
          <a:gradFill>
            <a:gsLst>
              <a:gs pos="0">
                <a:schemeClr val="accent1"/>
              </a:gs>
              <a:gs pos="100000">
                <a:schemeClr val="accent2"/>
              </a:gs>
            </a:gsLst>
            <a:path path="circle">
              <a:fillToRect l="50000" t="50000" r="50000" b="50000"/>
            </a:path>
            <a:tileRect/>
          </a:gradFill>
          <a:ln>
            <a:noFill/>
          </a:ln>
          <a:effectLst>
            <a:outerShdw blurRad="200025"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7"/>
          <p:cNvSpPr txBox="1">
            <a:spLocks noGrp="1"/>
          </p:cNvSpPr>
          <p:nvPr>
            <p:ph type="ctrTitle"/>
          </p:nvPr>
        </p:nvSpPr>
        <p:spPr>
          <a:xfrm>
            <a:off x="5060968" y="1950940"/>
            <a:ext cx="3158100" cy="1241400"/>
          </a:xfrm>
          <a:prstGeom prst="rect">
            <a:avLst/>
          </a:prstGeom>
          <a:noFill/>
          <a:ln>
            <a:noFill/>
          </a:ln>
        </p:spPr>
        <p:txBody>
          <a:bodyPr spcFirstLastPara="1" wrap="square" lIns="68575" tIns="34275" rIns="68575" bIns="34275" anchor="ctr" anchorCtr="0">
            <a:noAutofit/>
          </a:bodyPr>
          <a:lstStyle>
            <a:lvl1pPr lvl="0" rtl="0">
              <a:lnSpc>
                <a:spcPct val="90000"/>
              </a:lnSpc>
              <a:spcBef>
                <a:spcPts val="0"/>
              </a:spcBef>
              <a:spcAft>
                <a:spcPts val="0"/>
              </a:spcAft>
              <a:buClr>
                <a:srgbClr val="FFFFFF"/>
              </a:buClr>
              <a:buSzPts val="2400"/>
              <a:buNone/>
              <a:defRPr sz="2400" b="0">
                <a:solidFill>
                  <a:srgbClr val="FFFFFF"/>
                </a:solidFill>
              </a:defRPr>
            </a:lvl1pPr>
            <a:lvl2pPr lvl="1" rtl="0">
              <a:spcBef>
                <a:spcPts val="0"/>
              </a:spcBef>
              <a:spcAft>
                <a:spcPts val="0"/>
              </a:spcAft>
              <a:buClr>
                <a:srgbClr val="FFFFFF"/>
              </a:buClr>
              <a:buSzPts val="1100"/>
              <a:buNone/>
              <a:defRPr>
                <a:solidFill>
                  <a:srgbClr val="FFFFFF"/>
                </a:solidFill>
              </a:defRPr>
            </a:lvl2pPr>
            <a:lvl3pPr lvl="2" rtl="0">
              <a:spcBef>
                <a:spcPts val="0"/>
              </a:spcBef>
              <a:spcAft>
                <a:spcPts val="0"/>
              </a:spcAft>
              <a:buClr>
                <a:srgbClr val="FFFFFF"/>
              </a:buClr>
              <a:buSzPts val="1100"/>
              <a:buNone/>
              <a:defRPr>
                <a:solidFill>
                  <a:srgbClr val="FFFFFF"/>
                </a:solidFill>
              </a:defRPr>
            </a:lvl3pPr>
            <a:lvl4pPr lvl="3" rtl="0">
              <a:spcBef>
                <a:spcPts val="0"/>
              </a:spcBef>
              <a:spcAft>
                <a:spcPts val="0"/>
              </a:spcAft>
              <a:buClr>
                <a:srgbClr val="FFFFFF"/>
              </a:buClr>
              <a:buSzPts val="1100"/>
              <a:buNone/>
              <a:defRPr>
                <a:solidFill>
                  <a:srgbClr val="FFFFFF"/>
                </a:solidFill>
              </a:defRPr>
            </a:lvl4pPr>
            <a:lvl5pPr lvl="4" rtl="0">
              <a:spcBef>
                <a:spcPts val="0"/>
              </a:spcBef>
              <a:spcAft>
                <a:spcPts val="0"/>
              </a:spcAft>
              <a:buClr>
                <a:srgbClr val="FFFFFF"/>
              </a:buClr>
              <a:buSzPts val="1100"/>
              <a:buNone/>
              <a:defRPr>
                <a:solidFill>
                  <a:srgbClr val="FFFFFF"/>
                </a:solidFill>
              </a:defRPr>
            </a:lvl5pPr>
            <a:lvl6pPr lvl="5" rtl="0">
              <a:spcBef>
                <a:spcPts val="0"/>
              </a:spcBef>
              <a:spcAft>
                <a:spcPts val="0"/>
              </a:spcAft>
              <a:buClr>
                <a:srgbClr val="FFFFFF"/>
              </a:buClr>
              <a:buSzPts val="1100"/>
              <a:buNone/>
              <a:defRPr>
                <a:solidFill>
                  <a:srgbClr val="FFFFFF"/>
                </a:solidFill>
              </a:defRPr>
            </a:lvl6pPr>
            <a:lvl7pPr lvl="6" rtl="0">
              <a:spcBef>
                <a:spcPts val="0"/>
              </a:spcBef>
              <a:spcAft>
                <a:spcPts val="0"/>
              </a:spcAft>
              <a:buClr>
                <a:srgbClr val="FFFFFF"/>
              </a:buClr>
              <a:buSzPts val="1100"/>
              <a:buNone/>
              <a:defRPr>
                <a:solidFill>
                  <a:srgbClr val="FFFFFF"/>
                </a:solidFill>
              </a:defRPr>
            </a:lvl7pPr>
            <a:lvl8pPr lvl="7" rtl="0">
              <a:spcBef>
                <a:spcPts val="0"/>
              </a:spcBef>
              <a:spcAft>
                <a:spcPts val="0"/>
              </a:spcAft>
              <a:buClr>
                <a:srgbClr val="FFFFFF"/>
              </a:buClr>
              <a:buSzPts val="1100"/>
              <a:buNone/>
              <a:defRPr>
                <a:solidFill>
                  <a:srgbClr val="FFFFFF"/>
                </a:solidFill>
              </a:defRPr>
            </a:lvl8pPr>
            <a:lvl9pPr lvl="8" rtl="0">
              <a:spcBef>
                <a:spcPts val="0"/>
              </a:spcBef>
              <a:spcAft>
                <a:spcPts val="0"/>
              </a:spcAft>
              <a:buClr>
                <a:srgbClr val="FFFFFF"/>
              </a:buClr>
              <a:buSzPts val="1100"/>
              <a:buNone/>
              <a:defRPr>
                <a:solidFill>
                  <a:srgbClr val="FFFFFF"/>
                </a:solidFill>
              </a:defRPr>
            </a:lvl9pPr>
          </a:lstStyle>
          <a:p>
            <a:endParaRPr/>
          </a:p>
        </p:txBody>
      </p:sp>
      <p:sp>
        <p:nvSpPr>
          <p:cNvPr id="81" name="Google Shape;81;p7"/>
          <p:cNvSpPr txBox="1">
            <a:spLocks noGrp="1"/>
          </p:cNvSpPr>
          <p:nvPr>
            <p:ph type="subTitle" idx="1"/>
          </p:nvPr>
        </p:nvSpPr>
        <p:spPr>
          <a:xfrm flipH="1">
            <a:off x="946950" y="1815144"/>
            <a:ext cx="3353700" cy="1513200"/>
          </a:xfrm>
          <a:prstGeom prst="rect">
            <a:avLst/>
          </a:prstGeom>
        </p:spPr>
        <p:txBody>
          <a:bodyPr spcFirstLastPara="1" wrap="square" lIns="68575" tIns="34275" rIns="68575" bIns="34275" anchor="ctr" anchorCtr="0">
            <a:noAutofit/>
          </a:bodyPr>
          <a:lstStyle>
            <a:lvl1pPr lvl="0" rtl="0">
              <a:lnSpc>
                <a:spcPct val="100000"/>
              </a:lnSpc>
              <a:spcBef>
                <a:spcPts val="800"/>
              </a:spcBef>
              <a:spcAft>
                <a:spcPts val="0"/>
              </a:spcAft>
              <a:buClr>
                <a:srgbClr val="FFFFFF"/>
              </a:buClr>
              <a:buSzPts val="1200"/>
              <a:buNone/>
              <a:defRPr sz="1200">
                <a:solidFill>
                  <a:srgbClr val="FFFFFF"/>
                </a:solidFill>
              </a:defRPr>
            </a:lvl1pPr>
            <a:lvl2pPr lvl="1" rtl="0">
              <a:lnSpc>
                <a:spcPct val="100000"/>
              </a:lnSpc>
              <a:spcBef>
                <a:spcPts val="400"/>
              </a:spcBef>
              <a:spcAft>
                <a:spcPts val="0"/>
              </a:spcAft>
              <a:buClr>
                <a:srgbClr val="FFFFFF"/>
              </a:buClr>
              <a:buSzPts val="900"/>
              <a:buNone/>
              <a:defRPr>
                <a:solidFill>
                  <a:srgbClr val="FFFFFF"/>
                </a:solidFill>
              </a:defRPr>
            </a:lvl2pPr>
            <a:lvl3pPr lvl="2" rtl="0">
              <a:lnSpc>
                <a:spcPct val="100000"/>
              </a:lnSpc>
              <a:spcBef>
                <a:spcPts val="400"/>
              </a:spcBef>
              <a:spcAft>
                <a:spcPts val="0"/>
              </a:spcAft>
              <a:buClr>
                <a:srgbClr val="FFFFFF"/>
              </a:buClr>
              <a:buSzPts val="900"/>
              <a:buNone/>
              <a:defRPr>
                <a:solidFill>
                  <a:srgbClr val="FFFFFF"/>
                </a:solidFill>
              </a:defRPr>
            </a:lvl3pPr>
            <a:lvl4pPr lvl="3" rtl="0">
              <a:lnSpc>
                <a:spcPct val="100000"/>
              </a:lnSpc>
              <a:spcBef>
                <a:spcPts val="400"/>
              </a:spcBef>
              <a:spcAft>
                <a:spcPts val="0"/>
              </a:spcAft>
              <a:buClr>
                <a:srgbClr val="FFFFFF"/>
              </a:buClr>
              <a:buSzPts val="900"/>
              <a:buNone/>
              <a:defRPr>
                <a:solidFill>
                  <a:srgbClr val="FFFFFF"/>
                </a:solidFill>
              </a:defRPr>
            </a:lvl4pPr>
            <a:lvl5pPr lvl="4" rtl="0">
              <a:lnSpc>
                <a:spcPct val="100000"/>
              </a:lnSpc>
              <a:spcBef>
                <a:spcPts val="400"/>
              </a:spcBef>
              <a:spcAft>
                <a:spcPts val="0"/>
              </a:spcAft>
              <a:buClr>
                <a:srgbClr val="FFFFFF"/>
              </a:buClr>
              <a:buSzPts val="900"/>
              <a:buNone/>
              <a:defRPr>
                <a:solidFill>
                  <a:srgbClr val="FFFFFF"/>
                </a:solidFill>
              </a:defRPr>
            </a:lvl5pPr>
            <a:lvl6pPr lvl="5" rtl="0">
              <a:lnSpc>
                <a:spcPct val="100000"/>
              </a:lnSpc>
              <a:spcBef>
                <a:spcPts val="400"/>
              </a:spcBef>
              <a:spcAft>
                <a:spcPts val="0"/>
              </a:spcAft>
              <a:buClr>
                <a:srgbClr val="FFFFFF"/>
              </a:buClr>
              <a:buSzPts val="900"/>
              <a:buNone/>
              <a:defRPr sz="900">
                <a:solidFill>
                  <a:srgbClr val="FFFFFF"/>
                </a:solidFill>
              </a:defRPr>
            </a:lvl6pPr>
            <a:lvl7pPr lvl="6" rtl="0">
              <a:lnSpc>
                <a:spcPct val="100000"/>
              </a:lnSpc>
              <a:spcBef>
                <a:spcPts val="400"/>
              </a:spcBef>
              <a:spcAft>
                <a:spcPts val="0"/>
              </a:spcAft>
              <a:buClr>
                <a:srgbClr val="FFFFFF"/>
              </a:buClr>
              <a:buSzPts val="900"/>
              <a:buNone/>
              <a:defRPr sz="900">
                <a:solidFill>
                  <a:srgbClr val="FFFFFF"/>
                </a:solidFill>
              </a:defRPr>
            </a:lvl7pPr>
            <a:lvl8pPr lvl="7" rtl="0">
              <a:lnSpc>
                <a:spcPct val="100000"/>
              </a:lnSpc>
              <a:spcBef>
                <a:spcPts val="400"/>
              </a:spcBef>
              <a:spcAft>
                <a:spcPts val="0"/>
              </a:spcAft>
              <a:buClr>
                <a:srgbClr val="FFFFFF"/>
              </a:buClr>
              <a:buSzPts val="900"/>
              <a:buNone/>
              <a:defRPr sz="900">
                <a:solidFill>
                  <a:srgbClr val="FFFFFF"/>
                </a:solidFill>
              </a:defRPr>
            </a:lvl8pPr>
            <a:lvl9pPr lvl="8" rtl="0">
              <a:lnSpc>
                <a:spcPct val="100000"/>
              </a:lnSpc>
              <a:spcBef>
                <a:spcPts val="400"/>
              </a:spcBef>
              <a:spcAft>
                <a:spcPts val="0"/>
              </a:spcAft>
              <a:buClr>
                <a:srgbClr val="FFFFFF"/>
              </a:buClr>
              <a:buSzPts val="900"/>
              <a:buNone/>
              <a:defRPr sz="900">
                <a:solidFill>
                  <a:srgbClr val="FFFFFF"/>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HEADLINE 1">
  <p:cSld name="2_Título y objetos">
    <p:bg>
      <p:bgPr>
        <a:gradFill>
          <a:gsLst>
            <a:gs pos="0">
              <a:schemeClr val="accent1"/>
            </a:gs>
            <a:gs pos="100000">
              <a:schemeClr val="accent2"/>
            </a:gs>
          </a:gsLst>
          <a:path path="circle">
            <a:fillToRect l="50000" t="50000" r="50000" b="50000"/>
          </a:path>
          <a:tileRect/>
        </a:gradFill>
        <a:effectLst/>
      </p:bgPr>
    </p:bg>
    <p:spTree>
      <p:nvGrpSpPr>
        <p:cNvPr id="1" name="Shape 104"/>
        <p:cNvGrpSpPr/>
        <p:nvPr/>
      </p:nvGrpSpPr>
      <p:grpSpPr>
        <a:xfrm>
          <a:off x="0" y="0"/>
          <a:ext cx="0" cy="0"/>
          <a:chOff x="0" y="0"/>
          <a:chExt cx="0" cy="0"/>
        </a:xfrm>
      </p:grpSpPr>
      <p:sp>
        <p:nvSpPr>
          <p:cNvPr id="105" name="Google Shape;105;p10"/>
          <p:cNvSpPr/>
          <p:nvPr/>
        </p:nvSpPr>
        <p:spPr>
          <a:xfrm rot="5400000">
            <a:off x="3934472" y="-59473"/>
            <a:ext cx="5361831" cy="5057276"/>
          </a:xfrm>
          <a:custGeom>
            <a:avLst/>
            <a:gdLst/>
            <a:ahLst/>
            <a:cxnLst/>
            <a:rect l="l" t="t" r="r" b="b"/>
            <a:pathLst>
              <a:path w="21053" h="20647" extrusionOk="0">
                <a:moveTo>
                  <a:pt x="738" y="0"/>
                </a:moveTo>
                <a:lnTo>
                  <a:pt x="738" y="20647"/>
                </a:lnTo>
                <a:cubicBezTo>
                  <a:pt x="2874" y="19194"/>
                  <a:pt x="4764" y="13661"/>
                  <a:pt x="2628" y="12967"/>
                </a:cubicBezTo>
                <a:cubicBezTo>
                  <a:pt x="866" y="12390"/>
                  <a:pt x="0" y="10831"/>
                  <a:pt x="2051" y="8919"/>
                </a:cubicBezTo>
                <a:cubicBezTo>
                  <a:pt x="4102" y="7007"/>
                  <a:pt x="919" y="5587"/>
                  <a:pt x="2030" y="4187"/>
                </a:cubicBezTo>
                <a:cubicBezTo>
                  <a:pt x="2299" y="3843"/>
                  <a:pt x="2637" y="3724"/>
                  <a:pt x="3010" y="3724"/>
                </a:cubicBezTo>
                <a:cubicBezTo>
                  <a:pt x="3839" y="3724"/>
                  <a:pt x="4845" y="4307"/>
                  <a:pt x="5669" y="4307"/>
                </a:cubicBezTo>
                <a:cubicBezTo>
                  <a:pt x="5994" y="4307"/>
                  <a:pt x="6291" y="4217"/>
                  <a:pt x="6537" y="3963"/>
                </a:cubicBezTo>
                <a:cubicBezTo>
                  <a:pt x="7663" y="2806"/>
                  <a:pt x="7494" y="84"/>
                  <a:pt x="9550" y="84"/>
                </a:cubicBezTo>
                <a:cubicBezTo>
                  <a:pt x="9581" y="84"/>
                  <a:pt x="9613" y="84"/>
                  <a:pt x="9646" y="86"/>
                </a:cubicBezTo>
                <a:cubicBezTo>
                  <a:pt x="11723" y="158"/>
                  <a:pt x="13041" y="3333"/>
                  <a:pt x="15826" y="3333"/>
                </a:cubicBezTo>
                <a:cubicBezTo>
                  <a:pt x="15918" y="3333"/>
                  <a:pt x="16012" y="3330"/>
                  <a:pt x="16107" y="3322"/>
                </a:cubicBezTo>
                <a:cubicBezTo>
                  <a:pt x="18383" y="3151"/>
                  <a:pt x="20070" y="1378"/>
                  <a:pt x="21053" y="0"/>
                </a:cubicBezTo>
                <a:close/>
              </a:path>
            </a:pathLst>
          </a:custGeom>
          <a:gradFill>
            <a:gsLst>
              <a:gs pos="0">
                <a:schemeClr val="accent1"/>
              </a:gs>
              <a:gs pos="100000">
                <a:schemeClr val="accent2"/>
              </a:gs>
            </a:gsLst>
            <a:path path="circle">
              <a:fillToRect l="50000" t="50000" r="50000" b="50000"/>
            </a:path>
            <a:tileRect/>
          </a:gradFill>
          <a:ln>
            <a:noFill/>
          </a:ln>
          <a:effectLst>
            <a:outerShdw blurRad="11430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0"/>
          <p:cNvSpPr txBox="1">
            <a:spLocks noGrp="1"/>
          </p:cNvSpPr>
          <p:nvPr>
            <p:ph type="ctrTitle"/>
          </p:nvPr>
        </p:nvSpPr>
        <p:spPr>
          <a:xfrm>
            <a:off x="19" y="2446475"/>
            <a:ext cx="9144000" cy="464400"/>
          </a:xfrm>
          <a:prstGeom prst="rect">
            <a:avLst/>
          </a:prstGeom>
        </p:spPr>
        <p:txBody>
          <a:bodyPr spcFirstLastPara="1" wrap="square" lIns="68575" tIns="34275" rIns="68575" bIns="34275" anchor="b" anchorCtr="0">
            <a:noAutofit/>
          </a:bodyPr>
          <a:lstStyle>
            <a:lvl1pPr lvl="0" algn="ctr" rtl="0">
              <a:spcBef>
                <a:spcPts val="0"/>
              </a:spcBef>
              <a:spcAft>
                <a:spcPts val="0"/>
              </a:spcAft>
              <a:buClr>
                <a:srgbClr val="FFFFFF"/>
              </a:buClr>
              <a:buSzPts val="3000"/>
              <a:buNone/>
              <a:defRPr sz="3000" b="0">
                <a:solidFill>
                  <a:srgbClr val="FFFFFF"/>
                </a:solidFill>
              </a:defRPr>
            </a:lvl1pPr>
            <a:lvl2pPr lvl="1" algn="ctr" rtl="0">
              <a:spcBef>
                <a:spcPts val="0"/>
              </a:spcBef>
              <a:spcAft>
                <a:spcPts val="0"/>
              </a:spcAft>
              <a:buClr>
                <a:srgbClr val="FFFFFF"/>
              </a:buClr>
              <a:buSzPts val="3000"/>
              <a:buNone/>
              <a:defRPr sz="3000">
                <a:solidFill>
                  <a:srgbClr val="FFFFFF"/>
                </a:solidFill>
              </a:defRPr>
            </a:lvl2pPr>
            <a:lvl3pPr lvl="2" algn="ctr" rtl="0">
              <a:spcBef>
                <a:spcPts val="0"/>
              </a:spcBef>
              <a:spcAft>
                <a:spcPts val="0"/>
              </a:spcAft>
              <a:buClr>
                <a:srgbClr val="FFFFFF"/>
              </a:buClr>
              <a:buSzPts val="3000"/>
              <a:buNone/>
              <a:defRPr sz="3000">
                <a:solidFill>
                  <a:srgbClr val="FFFFFF"/>
                </a:solidFill>
              </a:defRPr>
            </a:lvl3pPr>
            <a:lvl4pPr lvl="3" algn="ctr" rtl="0">
              <a:spcBef>
                <a:spcPts val="0"/>
              </a:spcBef>
              <a:spcAft>
                <a:spcPts val="0"/>
              </a:spcAft>
              <a:buClr>
                <a:srgbClr val="FFFFFF"/>
              </a:buClr>
              <a:buSzPts val="3000"/>
              <a:buNone/>
              <a:defRPr sz="3000">
                <a:solidFill>
                  <a:srgbClr val="FFFFFF"/>
                </a:solidFill>
              </a:defRPr>
            </a:lvl4pPr>
            <a:lvl5pPr lvl="4" algn="ctr" rtl="0">
              <a:spcBef>
                <a:spcPts val="0"/>
              </a:spcBef>
              <a:spcAft>
                <a:spcPts val="0"/>
              </a:spcAft>
              <a:buClr>
                <a:srgbClr val="FFFFFF"/>
              </a:buClr>
              <a:buSzPts val="3000"/>
              <a:buNone/>
              <a:defRPr sz="3000">
                <a:solidFill>
                  <a:srgbClr val="FFFFFF"/>
                </a:solidFill>
              </a:defRPr>
            </a:lvl5pPr>
            <a:lvl6pPr lvl="5" algn="ctr" rtl="0">
              <a:spcBef>
                <a:spcPts val="0"/>
              </a:spcBef>
              <a:spcAft>
                <a:spcPts val="0"/>
              </a:spcAft>
              <a:buClr>
                <a:srgbClr val="FFFFFF"/>
              </a:buClr>
              <a:buSzPts val="3000"/>
              <a:buNone/>
              <a:defRPr sz="3000">
                <a:solidFill>
                  <a:srgbClr val="FFFFFF"/>
                </a:solidFill>
              </a:defRPr>
            </a:lvl6pPr>
            <a:lvl7pPr lvl="6" algn="ctr" rtl="0">
              <a:spcBef>
                <a:spcPts val="0"/>
              </a:spcBef>
              <a:spcAft>
                <a:spcPts val="0"/>
              </a:spcAft>
              <a:buClr>
                <a:srgbClr val="FFFFFF"/>
              </a:buClr>
              <a:buSzPts val="3000"/>
              <a:buNone/>
              <a:defRPr sz="3000">
                <a:solidFill>
                  <a:srgbClr val="FFFFFF"/>
                </a:solidFill>
              </a:defRPr>
            </a:lvl7pPr>
            <a:lvl8pPr lvl="7" algn="ctr" rtl="0">
              <a:spcBef>
                <a:spcPts val="0"/>
              </a:spcBef>
              <a:spcAft>
                <a:spcPts val="0"/>
              </a:spcAft>
              <a:buClr>
                <a:srgbClr val="FFFFFF"/>
              </a:buClr>
              <a:buSzPts val="3000"/>
              <a:buNone/>
              <a:defRPr sz="3000">
                <a:solidFill>
                  <a:srgbClr val="FFFFFF"/>
                </a:solidFill>
              </a:defRPr>
            </a:lvl8pPr>
            <a:lvl9pPr lvl="8" algn="ctr" rtl="0">
              <a:spcBef>
                <a:spcPts val="0"/>
              </a:spcBef>
              <a:spcAft>
                <a:spcPts val="0"/>
              </a:spcAft>
              <a:buClr>
                <a:srgbClr val="FFFFFF"/>
              </a:buClr>
              <a:buSzPts val="3000"/>
              <a:buNone/>
              <a:defRPr sz="3000">
                <a:solidFill>
                  <a:srgbClr val="FFFFFF"/>
                </a:solidFill>
              </a:defRPr>
            </a:lvl9pPr>
          </a:lstStyle>
          <a:p>
            <a:endParaRPr/>
          </a:p>
        </p:txBody>
      </p:sp>
      <p:sp>
        <p:nvSpPr>
          <p:cNvPr id="107" name="Google Shape;107;p10"/>
          <p:cNvSpPr txBox="1">
            <a:spLocks noGrp="1"/>
          </p:cNvSpPr>
          <p:nvPr>
            <p:ph type="subTitle" idx="1"/>
          </p:nvPr>
        </p:nvSpPr>
        <p:spPr>
          <a:xfrm>
            <a:off x="3244369" y="2862763"/>
            <a:ext cx="2655300" cy="792600"/>
          </a:xfrm>
          <a:prstGeom prst="rect">
            <a:avLst/>
          </a:prstGeom>
        </p:spPr>
        <p:txBody>
          <a:bodyPr spcFirstLastPara="1" wrap="square" lIns="68575" tIns="34275" rIns="68575" bIns="34275" anchor="t" anchorCtr="0">
            <a:noAutofit/>
          </a:bodyPr>
          <a:lstStyle>
            <a:lvl1pPr lvl="0" algn="ctr" rtl="0">
              <a:lnSpc>
                <a:spcPct val="100000"/>
              </a:lnSpc>
              <a:spcBef>
                <a:spcPts val="800"/>
              </a:spcBef>
              <a:spcAft>
                <a:spcPts val="0"/>
              </a:spcAft>
              <a:buClr>
                <a:srgbClr val="FFFFFF"/>
              </a:buClr>
              <a:buSzPts val="1200"/>
              <a:buNone/>
              <a:defRPr sz="1200">
                <a:solidFill>
                  <a:srgbClr val="FFFFFF"/>
                </a:solidFill>
              </a:defRPr>
            </a:lvl1pPr>
            <a:lvl2pPr lvl="1" algn="ctr" rtl="0">
              <a:lnSpc>
                <a:spcPct val="100000"/>
              </a:lnSpc>
              <a:spcBef>
                <a:spcPts val="400"/>
              </a:spcBef>
              <a:spcAft>
                <a:spcPts val="0"/>
              </a:spcAft>
              <a:buClr>
                <a:srgbClr val="FFFFFF"/>
              </a:buClr>
              <a:buSzPts val="2800"/>
              <a:buNone/>
              <a:defRPr sz="2800">
                <a:solidFill>
                  <a:srgbClr val="FFFFFF"/>
                </a:solidFill>
              </a:defRPr>
            </a:lvl2pPr>
            <a:lvl3pPr lvl="2" algn="ctr" rtl="0">
              <a:lnSpc>
                <a:spcPct val="100000"/>
              </a:lnSpc>
              <a:spcBef>
                <a:spcPts val="400"/>
              </a:spcBef>
              <a:spcAft>
                <a:spcPts val="0"/>
              </a:spcAft>
              <a:buClr>
                <a:srgbClr val="FFFFFF"/>
              </a:buClr>
              <a:buSzPts val="2800"/>
              <a:buNone/>
              <a:defRPr sz="2800">
                <a:solidFill>
                  <a:srgbClr val="FFFFFF"/>
                </a:solidFill>
              </a:defRPr>
            </a:lvl3pPr>
            <a:lvl4pPr lvl="3" algn="ctr" rtl="0">
              <a:lnSpc>
                <a:spcPct val="100000"/>
              </a:lnSpc>
              <a:spcBef>
                <a:spcPts val="400"/>
              </a:spcBef>
              <a:spcAft>
                <a:spcPts val="0"/>
              </a:spcAft>
              <a:buClr>
                <a:srgbClr val="FFFFFF"/>
              </a:buClr>
              <a:buSzPts val="2800"/>
              <a:buNone/>
              <a:defRPr sz="2800">
                <a:solidFill>
                  <a:srgbClr val="FFFFFF"/>
                </a:solidFill>
              </a:defRPr>
            </a:lvl4pPr>
            <a:lvl5pPr lvl="4" algn="ctr" rtl="0">
              <a:lnSpc>
                <a:spcPct val="100000"/>
              </a:lnSpc>
              <a:spcBef>
                <a:spcPts val="400"/>
              </a:spcBef>
              <a:spcAft>
                <a:spcPts val="0"/>
              </a:spcAft>
              <a:buClr>
                <a:srgbClr val="FFFFFF"/>
              </a:buClr>
              <a:buSzPts val="2800"/>
              <a:buNone/>
              <a:defRPr sz="2800">
                <a:solidFill>
                  <a:srgbClr val="FFFFFF"/>
                </a:solidFill>
              </a:defRPr>
            </a:lvl5pPr>
            <a:lvl6pPr lvl="5" algn="ctr" rtl="0">
              <a:lnSpc>
                <a:spcPct val="100000"/>
              </a:lnSpc>
              <a:spcBef>
                <a:spcPts val="400"/>
              </a:spcBef>
              <a:spcAft>
                <a:spcPts val="0"/>
              </a:spcAft>
              <a:buClr>
                <a:srgbClr val="FFFFFF"/>
              </a:buClr>
              <a:buSzPts val="2800"/>
              <a:buNone/>
              <a:defRPr sz="2800">
                <a:solidFill>
                  <a:srgbClr val="FFFFFF"/>
                </a:solidFill>
              </a:defRPr>
            </a:lvl6pPr>
            <a:lvl7pPr lvl="6" algn="ctr" rtl="0">
              <a:lnSpc>
                <a:spcPct val="100000"/>
              </a:lnSpc>
              <a:spcBef>
                <a:spcPts val="400"/>
              </a:spcBef>
              <a:spcAft>
                <a:spcPts val="0"/>
              </a:spcAft>
              <a:buClr>
                <a:srgbClr val="FFFFFF"/>
              </a:buClr>
              <a:buSzPts val="2800"/>
              <a:buNone/>
              <a:defRPr sz="2800">
                <a:solidFill>
                  <a:srgbClr val="FFFFFF"/>
                </a:solidFill>
              </a:defRPr>
            </a:lvl7pPr>
            <a:lvl8pPr lvl="7" algn="ctr" rtl="0">
              <a:lnSpc>
                <a:spcPct val="100000"/>
              </a:lnSpc>
              <a:spcBef>
                <a:spcPts val="400"/>
              </a:spcBef>
              <a:spcAft>
                <a:spcPts val="0"/>
              </a:spcAft>
              <a:buClr>
                <a:srgbClr val="FFFFFF"/>
              </a:buClr>
              <a:buSzPts val="2800"/>
              <a:buNone/>
              <a:defRPr sz="2800">
                <a:solidFill>
                  <a:srgbClr val="FFFFFF"/>
                </a:solidFill>
              </a:defRPr>
            </a:lvl8pPr>
            <a:lvl9pPr lvl="8" algn="ctr" rtl="0">
              <a:lnSpc>
                <a:spcPct val="100000"/>
              </a:lnSpc>
              <a:spcBef>
                <a:spcPts val="400"/>
              </a:spcBef>
              <a:spcAft>
                <a:spcPts val="0"/>
              </a:spcAft>
              <a:buClr>
                <a:srgbClr val="FFFFFF"/>
              </a:buClr>
              <a:buSzPts val="2800"/>
              <a:buNone/>
              <a:defRPr sz="2800">
                <a:solidFill>
                  <a:srgbClr val="FFFFFF"/>
                </a:solidFill>
              </a:defRPr>
            </a:lvl9pPr>
          </a:lstStyle>
          <a:p>
            <a:endParaRPr/>
          </a:p>
        </p:txBody>
      </p:sp>
      <p:sp>
        <p:nvSpPr>
          <p:cNvPr id="108" name="Google Shape;108;p10"/>
          <p:cNvSpPr txBox="1">
            <a:spLocks noGrp="1"/>
          </p:cNvSpPr>
          <p:nvPr>
            <p:ph type="ctrTitle" idx="2"/>
          </p:nvPr>
        </p:nvSpPr>
        <p:spPr>
          <a:xfrm>
            <a:off x="1488877" y="1982075"/>
            <a:ext cx="6166200" cy="464400"/>
          </a:xfrm>
          <a:prstGeom prst="rect">
            <a:avLst/>
          </a:prstGeom>
        </p:spPr>
        <p:txBody>
          <a:bodyPr spcFirstLastPara="1" wrap="square" lIns="68575" tIns="34275" rIns="68575" bIns="34275" anchor="b" anchorCtr="0">
            <a:noAutofit/>
          </a:bodyPr>
          <a:lstStyle>
            <a:lvl1pPr lvl="0" algn="ctr" rtl="0">
              <a:spcBef>
                <a:spcPts val="0"/>
              </a:spcBef>
              <a:spcAft>
                <a:spcPts val="0"/>
              </a:spcAft>
              <a:buClr>
                <a:srgbClr val="FFFFFF"/>
              </a:buClr>
              <a:buSzPts val="3000"/>
              <a:buNone/>
              <a:defRPr sz="3000" b="0">
                <a:solidFill>
                  <a:srgbClr val="FFFFFF"/>
                </a:solidFill>
              </a:defRPr>
            </a:lvl1pPr>
            <a:lvl2pPr lvl="1" algn="ctr" rtl="0">
              <a:spcBef>
                <a:spcPts val="0"/>
              </a:spcBef>
              <a:spcAft>
                <a:spcPts val="0"/>
              </a:spcAft>
              <a:buClr>
                <a:srgbClr val="FFFFFF"/>
              </a:buClr>
              <a:buSzPts val="3000"/>
              <a:buNone/>
              <a:defRPr sz="3000">
                <a:solidFill>
                  <a:srgbClr val="FFFFFF"/>
                </a:solidFill>
              </a:defRPr>
            </a:lvl2pPr>
            <a:lvl3pPr lvl="2" algn="ctr" rtl="0">
              <a:spcBef>
                <a:spcPts val="0"/>
              </a:spcBef>
              <a:spcAft>
                <a:spcPts val="0"/>
              </a:spcAft>
              <a:buClr>
                <a:srgbClr val="FFFFFF"/>
              </a:buClr>
              <a:buSzPts val="3000"/>
              <a:buNone/>
              <a:defRPr sz="3000">
                <a:solidFill>
                  <a:srgbClr val="FFFFFF"/>
                </a:solidFill>
              </a:defRPr>
            </a:lvl3pPr>
            <a:lvl4pPr lvl="3" algn="ctr" rtl="0">
              <a:spcBef>
                <a:spcPts val="0"/>
              </a:spcBef>
              <a:spcAft>
                <a:spcPts val="0"/>
              </a:spcAft>
              <a:buClr>
                <a:srgbClr val="FFFFFF"/>
              </a:buClr>
              <a:buSzPts val="3000"/>
              <a:buNone/>
              <a:defRPr sz="3000">
                <a:solidFill>
                  <a:srgbClr val="FFFFFF"/>
                </a:solidFill>
              </a:defRPr>
            </a:lvl4pPr>
            <a:lvl5pPr lvl="4" algn="ctr" rtl="0">
              <a:spcBef>
                <a:spcPts val="0"/>
              </a:spcBef>
              <a:spcAft>
                <a:spcPts val="0"/>
              </a:spcAft>
              <a:buClr>
                <a:srgbClr val="FFFFFF"/>
              </a:buClr>
              <a:buSzPts val="3000"/>
              <a:buNone/>
              <a:defRPr sz="3000">
                <a:solidFill>
                  <a:srgbClr val="FFFFFF"/>
                </a:solidFill>
              </a:defRPr>
            </a:lvl5pPr>
            <a:lvl6pPr lvl="5" algn="ctr" rtl="0">
              <a:spcBef>
                <a:spcPts val="0"/>
              </a:spcBef>
              <a:spcAft>
                <a:spcPts val="0"/>
              </a:spcAft>
              <a:buClr>
                <a:srgbClr val="FFFFFF"/>
              </a:buClr>
              <a:buSzPts val="3000"/>
              <a:buNone/>
              <a:defRPr sz="3000">
                <a:solidFill>
                  <a:srgbClr val="FFFFFF"/>
                </a:solidFill>
              </a:defRPr>
            </a:lvl6pPr>
            <a:lvl7pPr lvl="6" algn="ctr" rtl="0">
              <a:spcBef>
                <a:spcPts val="0"/>
              </a:spcBef>
              <a:spcAft>
                <a:spcPts val="0"/>
              </a:spcAft>
              <a:buClr>
                <a:srgbClr val="FFFFFF"/>
              </a:buClr>
              <a:buSzPts val="3000"/>
              <a:buNone/>
              <a:defRPr sz="3000">
                <a:solidFill>
                  <a:srgbClr val="FFFFFF"/>
                </a:solidFill>
              </a:defRPr>
            </a:lvl7pPr>
            <a:lvl8pPr lvl="7" algn="ctr" rtl="0">
              <a:spcBef>
                <a:spcPts val="0"/>
              </a:spcBef>
              <a:spcAft>
                <a:spcPts val="0"/>
              </a:spcAft>
              <a:buClr>
                <a:srgbClr val="FFFFFF"/>
              </a:buClr>
              <a:buSzPts val="3000"/>
              <a:buNone/>
              <a:defRPr sz="3000">
                <a:solidFill>
                  <a:srgbClr val="FFFFFF"/>
                </a:solidFill>
              </a:defRPr>
            </a:lvl8pPr>
            <a:lvl9pPr lvl="8" algn="ctr" rtl="0">
              <a:spcBef>
                <a:spcPts val="0"/>
              </a:spcBef>
              <a:spcAft>
                <a:spcPts val="0"/>
              </a:spcAft>
              <a:buClr>
                <a:srgbClr val="FFFFFF"/>
              </a:buClr>
              <a:buSzPts val="3000"/>
              <a:buNone/>
              <a:defRPr sz="3000">
                <a:solidFill>
                  <a:srgbClr val="FFFFFF"/>
                </a:solidFill>
              </a:defRPr>
            </a:lvl9pPr>
          </a:lstStyle>
          <a:p>
            <a:endParaRPr/>
          </a:p>
        </p:txBody>
      </p:sp>
      <p:sp>
        <p:nvSpPr>
          <p:cNvPr id="109" name="Google Shape;109;p10"/>
          <p:cNvSpPr/>
          <p:nvPr/>
        </p:nvSpPr>
        <p:spPr>
          <a:xfrm>
            <a:off x="27511" y="0"/>
            <a:ext cx="1957071" cy="2650496"/>
          </a:xfrm>
          <a:custGeom>
            <a:avLst/>
            <a:gdLst/>
            <a:ahLst/>
            <a:cxnLst/>
            <a:rect l="l" t="t" r="r" b="b"/>
            <a:pathLst>
              <a:path w="7990" h="10821" extrusionOk="0">
                <a:moveTo>
                  <a:pt x="4049" y="0"/>
                </a:moveTo>
                <a:lnTo>
                  <a:pt x="1016" y="1880"/>
                </a:lnTo>
                <a:lnTo>
                  <a:pt x="1" y="6655"/>
                </a:lnTo>
                <a:cubicBezTo>
                  <a:pt x="1" y="6655"/>
                  <a:pt x="55" y="6826"/>
                  <a:pt x="150" y="7092"/>
                </a:cubicBezTo>
                <a:cubicBezTo>
                  <a:pt x="1293" y="7455"/>
                  <a:pt x="3793" y="8417"/>
                  <a:pt x="4551" y="10030"/>
                </a:cubicBezTo>
                <a:cubicBezTo>
                  <a:pt x="4690" y="10318"/>
                  <a:pt x="4764" y="10574"/>
                  <a:pt x="4797" y="10820"/>
                </a:cubicBezTo>
                <a:cubicBezTo>
                  <a:pt x="5609" y="10403"/>
                  <a:pt x="6271" y="9698"/>
                  <a:pt x="6324" y="8844"/>
                </a:cubicBezTo>
                <a:cubicBezTo>
                  <a:pt x="6409" y="7103"/>
                  <a:pt x="3440" y="7092"/>
                  <a:pt x="3867" y="6516"/>
                </a:cubicBezTo>
                <a:cubicBezTo>
                  <a:pt x="4294" y="5939"/>
                  <a:pt x="6313" y="6558"/>
                  <a:pt x="7135" y="4903"/>
                </a:cubicBezTo>
                <a:cubicBezTo>
                  <a:pt x="7990" y="3173"/>
                  <a:pt x="5908" y="876"/>
                  <a:pt x="5010" y="0"/>
                </a:cubicBezTo>
                <a:close/>
              </a:path>
            </a:pathLst>
          </a:custGeom>
          <a:gradFill>
            <a:gsLst>
              <a:gs pos="0">
                <a:schemeClr val="accent1"/>
              </a:gs>
              <a:gs pos="100000">
                <a:schemeClr val="accent2"/>
              </a:gs>
            </a:gsLst>
            <a:path path="circle">
              <a:fillToRect l="50000" t="50000" r="50000" b="50000"/>
            </a:path>
            <a:tileRect/>
          </a:gradFill>
          <a:ln>
            <a:noFill/>
          </a:ln>
          <a:effectLst>
            <a:outerShdw blurRad="11430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0"/>
          <p:cNvSpPr/>
          <p:nvPr/>
        </p:nvSpPr>
        <p:spPr>
          <a:xfrm>
            <a:off x="-192200" y="-18932"/>
            <a:ext cx="5244671" cy="5143477"/>
          </a:xfrm>
          <a:custGeom>
            <a:avLst/>
            <a:gdLst/>
            <a:ahLst/>
            <a:cxnLst/>
            <a:rect l="l" t="t" r="r" b="b"/>
            <a:pathLst>
              <a:path w="21053" h="20647" extrusionOk="0">
                <a:moveTo>
                  <a:pt x="738" y="0"/>
                </a:moveTo>
                <a:lnTo>
                  <a:pt x="738" y="20647"/>
                </a:lnTo>
                <a:cubicBezTo>
                  <a:pt x="2874" y="19194"/>
                  <a:pt x="4764" y="13661"/>
                  <a:pt x="2628" y="12967"/>
                </a:cubicBezTo>
                <a:cubicBezTo>
                  <a:pt x="866" y="12390"/>
                  <a:pt x="0" y="10831"/>
                  <a:pt x="2051" y="8919"/>
                </a:cubicBezTo>
                <a:cubicBezTo>
                  <a:pt x="4102" y="7007"/>
                  <a:pt x="919" y="5587"/>
                  <a:pt x="2030" y="4187"/>
                </a:cubicBezTo>
                <a:cubicBezTo>
                  <a:pt x="2299" y="3843"/>
                  <a:pt x="2637" y="3724"/>
                  <a:pt x="3010" y="3724"/>
                </a:cubicBezTo>
                <a:cubicBezTo>
                  <a:pt x="3839" y="3724"/>
                  <a:pt x="4845" y="4307"/>
                  <a:pt x="5669" y="4307"/>
                </a:cubicBezTo>
                <a:cubicBezTo>
                  <a:pt x="5994" y="4307"/>
                  <a:pt x="6291" y="4217"/>
                  <a:pt x="6537" y="3963"/>
                </a:cubicBezTo>
                <a:cubicBezTo>
                  <a:pt x="7663" y="2806"/>
                  <a:pt x="7494" y="84"/>
                  <a:pt x="9550" y="84"/>
                </a:cubicBezTo>
                <a:cubicBezTo>
                  <a:pt x="9581" y="84"/>
                  <a:pt x="9613" y="84"/>
                  <a:pt x="9646" y="86"/>
                </a:cubicBezTo>
                <a:cubicBezTo>
                  <a:pt x="11723" y="158"/>
                  <a:pt x="13041" y="3333"/>
                  <a:pt x="15826" y="3333"/>
                </a:cubicBezTo>
                <a:cubicBezTo>
                  <a:pt x="15918" y="3333"/>
                  <a:pt x="16012" y="3330"/>
                  <a:pt x="16107" y="3322"/>
                </a:cubicBezTo>
                <a:cubicBezTo>
                  <a:pt x="18383" y="3151"/>
                  <a:pt x="20070" y="1378"/>
                  <a:pt x="21053" y="0"/>
                </a:cubicBezTo>
                <a:close/>
              </a:path>
            </a:pathLst>
          </a:custGeom>
          <a:gradFill>
            <a:gsLst>
              <a:gs pos="0">
                <a:schemeClr val="accent1"/>
              </a:gs>
              <a:gs pos="100000">
                <a:schemeClr val="accent2"/>
              </a:gs>
            </a:gsLst>
            <a:path path="circle">
              <a:fillToRect l="50000" t="50000" r="50000" b="50000"/>
            </a:path>
            <a:tileRect/>
          </a:gradFill>
          <a:ln>
            <a:noFill/>
          </a:ln>
          <a:effectLst>
            <a:outerShdw blurRad="11430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0"/>
          <p:cNvSpPr/>
          <p:nvPr/>
        </p:nvSpPr>
        <p:spPr>
          <a:xfrm>
            <a:off x="6946144" y="2753776"/>
            <a:ext cx="2197847" cy="2399187"/>
          </a:xfrm>
          <a:custGeom>
            <a:avLst/>
            <a:gdLst/>
            <a:ahLst/>
            <a:cxnLst/>
            <a:rect l="l" t="t" r="r" b="b"/>
            <a:pathLst>
              <a:path w="8973" h="9795" extrusionOk="0">
                <a:moveTo>
                  <a:pt x="8482" y="1"/>
                </a:moveTo>
                <a:cubicBezTo>
                  <a:pt x="8430" y="1"/>
                  <a:pt x="8376" y="8"/>
                  <a:pt x="8320" y="22"/>
                </a:cubicBezTo>
                <a:cubicBezTo>
                  <a:pt x="7017" y="396"/>
                  <a:pt x="8513" y="4369"/>
                  <a:pt x="7135" y="5747"/>
                </a:cubicBezTo>
                <a:cubicBezTo>
                  <a:pt x="6110" y="6772"/>
                  <a:pt x="3696" y="5992"/>
                  <a:pt x="1603" y="7765"/>
                </a:cubicBezTo>
                <a:cubicBezTo>
                  <a:pt x="737" y="8503"/>
                  <a:pt x="246" y="9175"/>
                  <a:pt x="0" y="9795"/>
                </a:cubicBezTo>
                <a:lnTo>
                  <a:pt x="8972" y="9795"/>
                </a:lnTo>
                <a:lnTo>
                  <a:pt x="8972" y="203"/>
                </a:lnTo>
                <a:cubicBezTo>
                  <a:pt x="8815" y="80"/>
                  <a:pt x="8659" y="1"/>
                  <a:pt x="8482" y="1"/>
                </a:cubicBezTo>
                <a:close/>
              </a:path>
            </a:pathLst>
          </a:custGeom>
          <a:gradFill>
            <a:gsLst>
              <a:gs pos="0">
                <a:schemeClr val="accent1"/>
              </a:gs>
              <a:gs pos="100000">
                <a:schemeClr val="accent2"/>
              </a:gs>
            </a:gsLst>
            <a:path path="circle">
              <a:fillToRect l="50000" t="50000" r="50000" b="50000"/>
            </a:path>
            <a:tileRect/>
          </a:gradFill>
          <a:ln>
            <a:noFill/>
          </a:ln>
          <a:effectLst>
            <a:outerShdw blurRad="11430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0"/>
          <p:cNvSpPr/>
          <p:nvPr/>
        </p:nvSpPr>
        <p:spPr>
          <a:xfrm>
            <a:off x="6666178" y="0"/>
            <a:ext cx="2477813" cy="2304151"/>
          </a:xfrm>
          <a:custGeom>
            <a:avLst/>
            <a:gdLst/>
            <a:ahLst/>
            <a:cxnLst/>
            <a:rect l="l" t="t" r="r" b="b"/>
            <a:pathLst>
              <a:path w="10116" h="9407" extrusionOk="0">
                <a:moveTo>
                  <a:pt x="0" y="0"/>
                </a:moveTo>
                <a:cubicBezTo>
                  <a:pt x="636" y="1119"/>
                  <a:pt x="2078" y="3205"/>
                  <a:pt x="4119" y="3205"/>
                </a:cubicBezTo>
                <a:cubicBezTo>
                  <a:pt x="4378" y="3205"/>
                  <a:pt x="4647" y="3171"/>
                  <a:pt x="4924" y="3098"/>
                </a:cubicBezTo>
                <a:cubicBezTo>
                  <a:pt x="6438" y="2690"/>
                  <a:pt x="6967" y="1149"/>
                  <a:pt x="7940" y="1149"/>
                </a:cubicBezTo>
                <a:cubicBezTo>
                  <a:pt x="8011" y="1149"/>
                  <a:pt x="8084" y="1158"/>
                  <a:pt x="8160" y="1175"/>
                </a:cubicBezTo>
                <a:cubicBezTo>
                  <a:pt x="8716" y="1293"/>
                  <a:pt x="9442" y="2447"/>
                  <a:pt x="9069" y="4379"/>
                </a:cubicBezTo>
                <a:cubicBezTo>
                  <a:pt x="8684" y="6387"/>
                  <a:pt x="8193" y="7616"/>
                  <a:pt x="8438" y="8374"/>
                </a:cubicBezTo>
                <a:cubicBezTo>
                  <a:pt x="8675" y="9108"/>
                  <a:pt x="9148" y="9406"/>
                  <a:pt x="9649" y="9406"/>
                </a:cubicBezTo>
                <a:cubicBezTo>
                  <a:pt x="9804" y="9406"/>
                  <a:pt x="9961" y="9378"/>
                  <a:pt x="10115" y="9325"/>
                </a:cubicBezTo>
                <a:lnTo>
                  <a:pt x="10115" y="0"/>
                </a:lnTo>
                <a:close/>
              </a:path>
            </a:pathLst>
          </a:custGeom>
          <a:gradFill>
            <a:gsLst>
              <a:gs pos="0">
                <a:schemeClr val="accent1"/>
              </a:gs>
              <a:gs pos="100000">
                <a:schemeClr val="accent2"/>
              </a:gs>
            </a:gsLst>
            <a:path path="circle">
              <a:fillToRect l="50000" t="50000" r="50000" b="50000"/>
            </a:path>
            <a:tileRect/>
          </a:gradFill>
          <a:ln>
            <a:noFill/>
          </a:ln>
          <a:effectLst>
            <a:outerShdw blurRad="11430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0"/>
          <p:cNvSpPr/>
          <p:nvPr/>
        </p:nvSpPr>
        <p:spPr>
          <a:xfrm>
            <a:off x="-11679" y="1723068"/>
            <a:ext cx="3019375" cy="3429895"/>
          </a:xfrm>
          <a:custGeom>
            <a:avLst/>
            <a:gdLst/>
            <a:ahLst/>
            <a:cxnLst/>
            <a:rect l="l" t="t" r="r" b="b"/>
            <a:pathLst>
              <a:path w="12327" h="14003" extrusionOk="0">
                <a:moveTo>
                  <a:pt x="1" y="1"/>
                </a:moveTo>
                <a:lnTo>
                  <a:pt x="1" y="14003"/>
                </a:lnTo>
                <a:lnTo>
                  <a:pt x="12327" y="14003"/>
                </a:lnTo>
                <a:cubicBezTo>
                  <a:pt x="11012" y="12977"/>
                  <a:pt x="11717" y="11204"/>
                  <a:pt x="10671" y="10276"/>
                </a:cubicBezTo>
                <a:cubicBezTo>
                  <a:pt x="10267" y="9919"/>
                  <a:pt x="9798" y="9790"/>
                  <a:pt x="9311" y="9790"/>
                </a:cubicBezTo>
                <a:cubicBezTo>
                  <a:pt x="8056" y="9790"/>
                  <a:pt x="6678" y="10643"/>
                  <a:pt x="5960" y="10643"/>
                </a:cubicBezTo>
                <a:cubicBezTo>
                  <a:pt x="5762" y="10643"/>
                  <a:pt x="5615" y="10578"/>
                  <a:pt x="5534" y="10414"/>
                </a:cubicBezTo>
                <a:cubicBezTo>
                  <a:pt x="5031" y="9421"/>
                  <a:pt x="5928" y="8705"/>
                  <a:pt x="4914" y="8097"/>
                </a:cubicBezTo>
                <a:cubicBezTo>
                  <a:pt x="4732" y="7979"/>
                  <a:pt x="4423" y="7936"/>
                  <a:pt x="4070" y="7904"/>
                </a:cubicBezTo>
                <a:cubicBezTo>
                  <a:pt x="3440" y="7851"/>
                  <a:pt x="2810" y="7840"/>
                  <a:pt x="3194" y="6943"/>
                </a:cubicBezTo>
                <a:cubicBezTo>
                  <a:pt x="3621" y="5918"/>
                  <a:pt x="5704" y="5127"/>
                  <a:pt x="4711" y="3034"/>
                </a:cubicBezTo>
                <a:cubicBezTo>
                  <a:pt x="3867" y="1250"/>
                  <a:pt x="887" y="257"/>
                  <a:pt x="1" y="1"/>
                </a:cubicBezTo>
                <a:close/>
              </a:path>
            </a:pathLst>
          </a:custGeom>
          <a:gradFill>
            <a:gsLst>
              <a:gs pos="0">
                <a:schemeClr val="accent1"/>
              </a:gs>
              <a:gs pos="100000">
                <a:schemeClr val="accent2"/>
              </a:gs>
            </a:gsLst>
            <a:path path="circle">
              <a:fillToRect l="50000" t="50000" r="50000" b="50000"/>
            </a:path>
            <a:tileRect/>
          </a:gradFill>
          <a:ln>
            <a:noFill/>
          </a:ln>
          <a:effectLst>
            <a:outerShdw blurRad="11430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0"/>
          <p:cNvSpPr/>
          <p:nvPr/>
        </p:nvSpPr>
        <p:spPr>
          <a:xfrm>
            <a:off x="2487950" y="1420176"/>
            <a:ext cx="4263000" cy="2517000"/>
          </a:xfrm>
          <a:prstGeom prst="rect">
            <a:avLst/>
          </a:prstGeom>
          <a:no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HEADLINE 1 1">
  <p:cSld name="2_Título y objetos_1">
    <p:bg>
      <p:bgPr>
        <a:gradFill>
          <a:gsLst>
            <a:gs pos="0">
              <a:schemeClr val="accent1"/>
            </a:gs>
            <a:gs pos="100000">
              <a:schemeClr val="accent2"/>
            </a:gs>
          </a:gsLst>
          <a:path path="circle">
            <a:fillToRect l="50000" t="50000" r="50000" b="50000"/>
          </a:path>
          <a:tileRect/>
        </a:gradFill>
        <a:effectLst/>
      </p:bgPr>
    </p:bg>
    <p:spTree>
      <p:nvGrpSpPr>
        <p:cNvPr id="1" name="Shape 115"/>
        <p:cNvGrpSpPr/>
        <p:nvPr/>
      </p:nvGrpSpPr>
      <p:grpSpPr>
        <a:xfrm>
          <a:off x="0" y="0"/>
          <a:ext cx="0" cy="0"/>
          <a:chOff x="0" y="0"/>
          <a:chExt cx="0" cy="0"/>
        </a:xfrm>
      </p:grpSpPr>
      <p:sp>
        <p:nvSpPr>
          <p:cNvPr id="116" name="Google Shape;116;p11"/>
          <p:cNvSpPr/>
          <p:nvPr/>
        </p:nvSpPr>
        <p:spPr>
          <a:xfrm>
            <a:off x="2487950" y="-168499"/>
            <a:ext cx="4263000" cy="2517000"/>
          </a:xfrm>
          <a:prstGeom prst="rect">
            <a:avLst/>
          </a:prstGeom>
          <a:no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1"/>
          <p:cNvSpPr/>
          <p:nvPr/>
        </p:nvSpPr>
        <p:spPr>
          <a:xfrm rot="5400000">
            <a:off x="3934472" y="-59473"/>
            <a:ext cx="5361831" cy="5057276"/>
          </a:xfrm>
          <a:custGeom>
            <a:avLst/>
            <a:gdLst/>
            <a:ahLst/>
            <a:cxnLst/>
            <a:rect l="l" t="t" r="r" b="b"/>
            <a:pathLst>
              <a:path w="21053" h="20647" extrusionOk="0">
                <a:moveTo>
                  <a:pt x="738" y="0"/>
                </a:moveTo>
                <a:lnTo>
                  <a:pt x="738" y="20647"/>
                </a:lnTo>
                <a:cubicBezTo>
                  <a:pt x="2874" y="19194"/>
                  <a:pt x="4764" y="13661"/>
                  <a:pt x="2628" y="12967"/>
                </a:cubicBezTo>
                <a:cubicBezTo>
                  <a:pt x="866" y="12390"/>
                  <a:pt x="0" y="10831"/>
                  <a:pt x="2051" y="8919"/>
                </a:cubicBezTo>
                <a:cubicBezTo>
                  <a:pt x="4102" y="7007"/>
                  <a:pt x="919" y="5587"/>
                  <a:pt x="2030" y="4187"/>
                </a:cubicBezTo>
                <a:cubicBezTo>
                  <a:pt x="2299" y="3843"/>
                  <a:pt x="2637" y="3724"/>
                  <a:pt x="3010" y="3724"/>
                </a:cubicBezTo>
                <a:cubicBezTo>
                  <a:pt x="3839" y="3724"/>
                  <a:pt x="4845" y="4307"/>
                  <a:pt x="5669" y="4307"/>
                </a:cubicBezTo>
                <a:cubicBezTo>
                  <a:pt x="5994" y="4307"/>
                  <a:pt x="6291" y="4217"/>
                  <a:pt x="6537" y="3963"/>
                </a:cubicBezTo>
                <a:cubicBezTo>
                  <a:pt x="7663" y="2806"/>
                  <a:pt x="7494" y="84"/>
                  <a:pt x="9550" y="84"/>
                </a:cubicBezTo>
                <a:cubicBezTo>
                  <a:pt x="9581" y="84"/>
                  <a:pt x="9613" y="84"/>
                  <a:pt x="9646" y="86"/>
                </a:cubicBezTo>
                <a:cubicBezTo>
                  <a:pt x="11723" y="158"/>
                  <a:pt x="13041" y="3333"/>
                  <a:pt x="15826" y="3333"/>
                </a:cubicBezTo>
                <a:cubicBezTo>
                  <a:pt x="15918" y="3333"/>
                  <a:pt x="16012" y="3330"/>
                  <a:pt x="16107" y="3322"/>
                </a:cubicBezTo>
                <a:cubicBezTo>
                  <a:pt x="18383" y="3151"/>
                  <a:pt x="20070" y="1378"/>
                  <a:pt x="21053" y="0"/>
                </a:cubicBezTo>
                <a:close/>
              </a:path>
            </a:pathLst>
          </a:custGeom>
          <a:gradFill>
            <a:gsLst>
              <a:gs pos="0">
                <a:schemeClr val="accent1"/>
              </a:gs>
              <a:gs pos="100000">
                <a:schemeClr val="accent2"/>
              </a:gs>
            </a:gsLst>
            <a:path path="circle">
              <a:fillToRect l="50000" t="50000" r="50000" b="50000"/>
            </a:path>
            <a:tileRect/>
          </a:gradFill>
          <a:ln>
            <a:noFill/>
          </a:ln>
          <a:effectLst>
            <a:outerShdw blurRad="11430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1"/>
          <p:cNvSpPr txBox="1">
            <a:spLocks noGrp="1"/>
          </p:cNvSpPr>
          <p:nvPr>
            <p:ph type="ctrTitle"/>
          </p:nvPr>
        </p:nvSpPr>
        <p:spPr>
          <a:xfrm>
            <a:off x="19" y="2446475"/>
            <a:ext cx="9144000" cy="464400"/>
          </a:xfrm>
          <a:prstGeom prst="rect">
            <a:avLst/>
          </a:prstGeom>
        </p:spPr>
        <p:txBody>
          <a:bodyPr spcFirstLastPara="1" wrap="square" lIns="68575" tIns="34275" rIns="68575" bIns="34275" anchor="b" anchorCtr="0">
            <a:noAutofit/>
          </a:bodyPr>
          <a:lstStyle>
            <a:lvl1pPr lvl="0" algn="ctr" rtl="0">
              <a:spcBef>
                <a:spcPts val="0"/>
              </a:spcBef>
              <a:spcAft>
                <a:spcPts val="0"/>
              </a:spcAft>
              <a:buClr>
                <a:srgbClr val="FFFFFF"/>
              </a:buClr>
              <a:buSzPts val="3000"/>
              <a:buNone/>
              <a:defRPr sz="3000" b="0">
                <a:solidFill>
                  <a:srgbClr val="FFFFFF"/>
                </a:solidFill>
              </a:defRPr>
            </a:lvl1pPr>
            <a:lvl2pPr lvl="1" algn="ctr" rtl="0">
              <a:spcBef>
                <a:spcPts val="0"/>
              </a:spcBef>
              <a:spcAft>
                <a:spcPts val="0"/>
              </a:spcAft>
              <a:buClr>
                <a:srgbClr val="FFFFFF"/>
              </a:buClr>
              <a:buSzPts val="3000"/>
              <a:buNone/>
              <a:defRPr sz="3000">
                <a:solidFill>
                  <a:srgbClr val="FFFFFF"/>
                </a:solidFill>
              </a:defRPr>
            </a:lvl2pPr>
            <a:lvl3pPr lvl="2" algn="ctr" rtl="0">
              <a:spcBef>
                <a:spcPts val="0"/>
              </a:spcBef>
              <a:spcAft>
                <a:spcPts val="0"/>
              </a:spcAft>
              <a:buClr>
                <a:srgbClr val="FFFFFF"/>
              </a:buClr>
              <a:buSzPts val="3000"/>
              <a:buNone/>
              <a:defRPr sz="3000">
                <a:solidFill>
                  <a:srgbClr val="FFFFFF"/>
                </a:solidFill>
              </a:defRPr>
            </a:lvl3pPr>
            <a:lvl4pPr lvl="3" algn="ctr" rtl="0">
              <a:spcBef>
                <a:spcPts val="0"/>
              </a:spcBef>
              <a:spcAft>
                <a:spcPts val="0"/>
              </a:spcAft>
              <a:buClr>
                <a:srgbClr val="FFFFFF"/>
              </a:buClr>
              <a:buSzPts val="3000"/>
              <a:buNone/>
              <a:defRPr sz="3000">
                <a:solidFill>
                  <a:srgbClr val="FFFFFF"/>
                </a:solidFill>
              </a:defRPr>
            </a:lvl4pPr>
            <a:lvl5pPr lvl="4" algn="ctr" rtl="0">
              <a:spcBef>
                <a:spcPts val="0"/>
              </a:spcBef>
              <a:spcAft>
                <a:spcPts val="0"/>
              </a:spcAft>
              <a:buClr>
                <a:srgbClr val="FFFFFF"/>
              </a:buClr>
              <a:buSzPts val="3000"/>
              <a:buNone/>
              <a:defRPr sz="3000">
                <a:solidFill>
                  <a:srgbClr val="FFFFFF"/>
                </a:solidFill>
              </a:defRPr>
            </a:lvl5pPr>
            <a:lvl6pPr lvl="5" algn="ctr" rtl="0">
              <a:spcBef>
                <a:spcPts val="0"/>
              </a:spcBef>
              <a:spcAft>
                <a:spcPts val="0"/>
              </a:spcAft>
              <a:buClr>
                <a:srgbClr val="FFFFFF"/>
              </a:buClr>
              <a:buSzPts val="3000"/>
              <a:buNone/>
              <a:defRPr sz="3000">
                <a:solidFill>
                  <a:srgbClr val="FFFFFF"/>
                </a:solidFill>
              </a:defRPr>
            </a:lvl6pPr>
            <a:lvl7pPr lvl="6" algn="ctr" rtl="0">
              <a:spcBef>
                <a:spcPts val="0"/>
              </a:spcBef>
              <a:spcAft>
                <a:spcPts val="0"/>
              </a:spcAft>
              <a:buClr>
                <a:srgbClr val="FFFFFF"/>
              </a:buClr>
              <a:buSzPts val="3000"/>
              <a:buNone/>
              <a:defRPr sz="3000">
                <a:solidFill>
                  <a:srgbClr val="FFFFFF"/>
                </a:solidFill>
              </a:defRPr>
            </a:lvl7pPr>
            <a:lvl8pPr lvl="7" algn="ctr" rtl="0">
              <a:spcBef>
                <a:spcPts val="0"/>
              </a:spcBef>
              <a:spcAft>
                <a:spcPts val="0"/>
              </a:spcAft>
              <a:buClr>
                <a:srgbClr val="FFFFFF"/>
              </a:buClr>
              <a:buSzPts val="3000"/>
              <a:buNone/>
              <a:defRPr sz="3000">
                <a:solidFill>
                  <a:srgbClr val="FFFFFF"/>
                </a:solidFill>
              </a:defRPr>
            </a:lvl8pPr>
            <a:lvl9pPr lvl="8" algn="ctr" rtl="0">
              <a:spcBef>
                <a:spcPts val="0"/>
              </a:spcBef>
              <a:spcAft>
                <a:spcPts val="0"/>
              </a:spcAft>
              <a:buClr>
                <a:srgbClr val="FFFFFF"/>
              </a:buClr>
              <a:buSzPts val="3000"/>
              <a:buNone/>
              <a:defRPr sz="3000">
                <a:solidFill>
                  <a:srgbClr val="FFFFFF"/>
                </a:solidFill>
              </a:defRPr>
            </a:lvl9pPr>
          </a:lstStyle>
          <a:p>
            <a:endParaRPr/>
          </a:p>
        </p:txBody>
      </p:sp>
      <p:sp>
        <p:nvSpPr>
          <p:cNvPr id="119" name="Google Shape;119;p11"/>
          <p:cNvSpPr txBox="1">
            <a:spLocks noGrp="1"/>
          </p:cNvSpPr>
          <p:nvPr>
            <p:ph type="subTitle" idx="1"/>
          </p:nvPr>
        </p:nvSpPr>
        <p:spPr>
          <a:xfrm>
            <a:off x="3244369" y="2862763"/>
            <a:ext cx="2655300" cy="792600"/>
          </a:xfrm>
          <a:prstGeom prst="rect">
            <a:avLst/>
          </a:prstGeom>
        </p:spPr>
        <p:txBody>
          <a:bodyPr spcFirstLastPara="1" wrap="square" lIns="68575" tIns="34275" rIns="68575" bIns="34275" anchor="t" anchorCtr="0">
            <a:noAutofit/>
          </a:bodyPr>
          <a:lstStyle>
            <a:lvl1pPr lvl="0" algn="ctr" rtl="0">
              <a:lnSpc>
                <a:spcPct val="100000"/>
              </a:lnSpc>
              <a:spcBef>
                <a:spcPts val="800"/>
              </a:spcBef>
              <a:spcAft>
                <a:spcPts val="0"/>
              </a:spcAft>
              <a:buClr>
                <a:srgbClr val="FFFFFF"/>
              </a:buClr>
              <a:buSzPts val="1200"/>
              <a:buNone/>
              <a:defRPr sz="1200">
                <a:solidFill>
                  <a:srgbClr val="FFFFFF"/>
                </a:solidFill>
              </a:defRPr>
            </a:lvl1pPr>
            <a:lvl2pPr lvl="1" algn="ctr" rtl="0">
              <a:lnSpc>
                <a:spcPct val="100000"/>
              </a:lnSpc>
              <a:spcBef>
                <a:spcPts val="400"/>
              </a:spcBef>
              <a:spcAft>
                <a:spcPts val="0"/>
              </a:spcAft>
              <a:buClr>
                <a:srgbClr val="FFFFFF"/>
              </a:buClr>
              <a:buSzPts val="2800"/>
              <a:buNone/>
              <a:defRPr sz="2800">
                <a:solidFill>
                  <a:srgbClr val="FFFFFF"/>
                </a:solidFill>
              </a:defRPr>
            </a:lvl2pPr>
            <a:lvl3pPr lvl="2" algn="ctr" rtl="0">
              <a:lnSpc>
                <a:spcPct val="100000"/>
              </a:lnSpc>
              <a:spcBef>
                <a:spcPts val="400"/>
              </a:spcBef>
              <a:spcAft>
                <a:spcPts val="0"/>
              </a:spcAft>
              <a:buClr>
                <a:srgbClr val="FFFFFF"/>
              </a:buClr>
              <a:buSzPts val="2800"/>
              <a:buNone/>
              <a:defRPr sz="2800">
                <a:solidFill>
                  <a:srgbClr val="FFFFFF"/>
                </a:solidFill>
              </a:defRPr>
            </a:lvl3pPr>
            <a:lvl4pPr lvl="3" algn="ctr" rtl="0">
              <a:lnSpc>
                <a:spcPct val="100000"/>
              </a:lnSpc>
              <a:spcBef>
                <a:spcPts val="400"/>
              </a:spcBef>
              <a:spcAft>
                <a:spcPts val="0"/>
              </a:spcAft>
              <a:buClr>
                <a:srgbClr val="FFFFFF"/>
              </a:buClr>
              <a:buSzPts val="2800"/>
              <a:buNone/>
              <a:defRPr sz="2800">
                <a:solidFill>
                  <a:srgbClr val="FFFFFF"/>
                </a:solidFill>
              </a:defRPr>
            </a:lvl4pPr>
            <a:lvl5pPr lvl="4" algn="ctr" rtl="0">
              <a:lnSpc>
                <a:spcPct val="100000"/>
              </a:lnSpc>
              <a:spcBef>
                <a:spcPts val="400"/>
              </a:spcBef>
              <a:spcAft>
                <a:spcPts val="0"/>
              </a:spcAft>
              <a:buClr>
                <a:srgbClr val="FFFFFF"/>
              </a:buClr>
              <a:buSzPts val="2800"/>
              <a:buNone/>
              <a:defRPr sz="2800">
                <a:solidFill>
                  <a:srgbClr val="FFFFFF"/>
                </a:solidFill>
              </a:defRPr>
            </a:lvl5pPr>
            <a:lvl6pPr lvl="5" algn="ctr" rtl="0">
              <a:lnSpc>
                <a:spcPct val="100000"/>
              </a:lnSpc>
              <a:spcBef>
                <a:spcPts val="400"/>
              </a:spcBef>
              <a:spcAft>
                <a:spcPts val="0"/>
              </a:spcAft>
              <a:buClr>
                <a:srgbClr val="FFFFFF"/>
              </a:buClr>
              <a:buSzPts val="2800"/>
              <a:buNone/>
              <a:defRPr sz="2800">
                <a:solidFill>
                  <a:srgbClr val="FFFFFF"/>
                </a:solidFill>
              </a:defRPr>
            </a:lvl6pPr>
            <a:lvl7pPr lvl="6" algn="ctr" rtl="0">
              <a:lnSpc>
                <a:spcPct val="100000"/>
              </a:lnSpc>
              <a:spcBef>
                <a:spcPts val="400"/>
              </a:spcBef>
              <a:spcAft>
                <a:spcPts val="0"/>
              </a:spcAft>
              <a:buClr>
                <a:srgbClr val="FFFFFF"/>
              </a:buClr>
              <a:buSzPts val="2800"/>
              <a:buNone/>
              <a:defRPr sz="2800">
                <a:solidFill>
                  <a:srgbClr val="FFFFFF"/>
                </a:solidFill>
              </a:defRPr>
            </a:lvl7pPr>
            <a:lvl8pPr lvl="7" algn="ctr" rtl="0">
              <a:lnSpc>
                <a:spcPct val="100000"/>
              </a:lnSpc>
              <a:spcBef>
                <a:spcPts val="400"/>
              </a:spcBef>
              <a:spcAft>
                <a:spcPts val="0"/>
              </a:spcAft>
              <a:buClr>
                <a:srgbClr val="FFFFFF"/>
              </a:buClr>
              <a:buSzPts val="2800"/>
              <a:buNone/>
              <a:defRPr sz="2800">
                <a:solidFill>
                  <a:srgbClr val="FFFFFF"/>
                </a:solidFill>
              </a:defRPr>
            </a:lvl8pPr>
            <a:lvl9pPr lvl="8" algn="ctr" rtl="0">
              <a:lnSpc>
                <a:spcPct val="100000"/>
              </a:lnSpc>
              <a:spcBef>
                <a:spcPts val="400"/>
              </a:spcBef>
              <a:spcAft>
                <a:spcPts val="0"/>
              </a:spcAft>
              <a:buClr>
                <a:srgbClr val="FFFFFF"/>
              </a:buClr>
              <a:buSzPts val="2800"/>
              <a:buNone/>
              <a:defRPr sz="2800">
                <a:solidFill>
                  <a:srgbClr val="FFFFFF"/>
                </a:solidFill>
              </a:defRPr>
            </a:lvl9pPr>
          </a:lstStyle>
          <a:p>
            <a:endParaRPr/>
          </a:p>
        </p:txBody>
      </p:sp>
      <p:sp>
        <p:nvSpPr>
          <p:cNvPr id="120" name="Google Shape;120;p11"/>
          <p:cNvSpPr txBox="1">
            <a:spLocks noGrp="1"/>
          </p:cNvSpPr>
          <p:nvPr>
            <p:ph type="ctrTitle" idx="2"/>
          </p:nvPr>
        </p:nvSpPr>
        <p:spPr>
          <a:xfrm>
            <a:off x="2393097" y="1850875"/>
            <a:ext cx="4357800" cy="464400"/>
          </a:xfrm>
          <a:prstGeom prst="rect">
            <a:avLst/>
          </a:prstGeom>
        </p:spPr>
        <p:txBody>
          <a:bodyPr spcFirstLastPara="1" wrap="square" lIns="68575" tIns="34275" rIns="68575" bIns="34275" anchor="b" anchorCtr="0">
            <a:noAutofit/>
          </a:bodyPr>
          <a:lstStyle>
            <a:lvl1pPr lvl="0" algn="ctr" rtl="0">
              <a:spcBef>
                <a:spcPts val="0"/>
              </a:spcBef>
              <a:spcAft>
                <a:spcPts val="0"/>
              </a:spcAft>
              <a:buClr>
                <a:srgbClr val="FFFFFF"/>
              </a:buClr>
              <a:buSzPts val="3000"/>
              <a:buNone/>
              <a:defRPr sz="3000" b="0">
                <a:solidFill>
                  <a:srgbClr val="FFFFFF"/>
                </a:solidFill>
              </a:defRPr>
            </a:lvl1pPr>
            <a:lvl2pPr lvl="1" algn="ctr" rtl="0">
              <a:spcBef>
                <a:spcPts val="0"/>
              </a:spcBef>
              <a:spcAft>
                <a:spcPts val="0"/>
              </a:spcAft>
              <a:buClr>
                <a:srgbClr val="FFFFFF"/>
              </a:buClr>
              <a:buSzPts val="3000"/>
              <a:buNone/>
              <a:defRPr sz="3000">
                <a:solidFill>
                  <a:srgbClr val="FFFFFF"/>
                </a:solidFill>
              </a:defRPr>
            </a:lvl2pPr>
            <a:lvl3pPr lvl="2" algn="ctr" rtl="0">
              <a:spcBef>
                <a:spcPts val="0"/>
              </a:spcBef>
              <a:spcAft>
                <a:spcPts val="0"/>
              </a:spcAft>
              <a:buClr>
                <a:srgbClr val="FFFFFF"/>
              </a:buClr>
              <a:buSzPts val="3000"/>
              <a:buNone/>
              <a:defRPr sz="3000">
                <a:solidFill>
                  <a:srgbClr val="FFFFFF"/>
                </a:solidFill>
              </a:defRPr>
            </a:lvl3pPr>
            <a:lvl4pPr lvl="3" algn="ctr" rtl="0">
              <a:spcBef>
                <a:spcPts val="0"/>
              </a:spcBef>
              <a:spcAft>
                <a:spcPts val="0"/>
              </a:spcAft>
              <a:buClr>
                <a:srgbClr val="FFFFFF"/>
              </a:buClr>
              <a:buSzPts val="3000"/>
              <a:buNone/>
              <a:defRPr sz="3000">
                <a:solidFill>
                  <a:srgbClr val="FFFFFF"/>
                </a:solidFill>
              </a:defRPr>
            </a:lvl4pPr>
            <a:lvl5pPr lvl="4" algn="ctr" rtl="0">
              <a:spcBef>
                <a:spcPts val="0"/>
              </a:spcBef>
              <a:spcAft>
                <a:spcPts val="0"/>
              </a:spcAft>
              <a:buClr>
                <a:srgbClr val="FFFFFF"/>
              </a:buClr>
              <a:buSzPts val="3000"/>
              <a:buNone/>
              <a:defRPr sz="3000">
                <a:solidFill>
                  <a:srgbClr val="FFFFFF"/>
                </a:solidFill>
              </a:defRPr>
            </a:lvl5pPr>
            <a:lvl6pPr lvl="5" algn="ctr" rtl="0">
              <a:spcBef>
                <a:spcPts val="0"/>
              </a:spcBef>
              <a:spcAft>
                <a:spcPts val="0"/>
              </a:spcAft>
              <a:buClr>
                <a:srgbClr val="FFFFFF"/>
              </a:buClr>
              <a:buSzPts val="3000"/>
              <a:buNone/>
              <a:defRPr sz="3000">
                <a:solidFill>
                  <a:srgbClr val="FFFFFF"/>
                </a:solidFill>
              </a:defRPr>
            </a:lvl6pPr>
            <a:lvl7pPr lvl="6" algn="ctr" rtl="0">
              <a:spcBef>
                <a:spcPts val="0"/>
              </a:spcBef>
              <a:spcAft>
                <a:spcPts val="0"/>
              </a:spcAft>
              <a:buClr>
                <a:srgbClr val="FFFFFF"/>
              </a:buClr>
              <a:buSzPts val="3000"/>
              <a:buNone/>
              <a:defRPr sz="3000">
                <a:solidFill>
                  <a:srgbClr val="FFFFFF"/>
                </a:solidFill>
              </a:defRPr>
            </a:lvl7pPr>
            <a:lvl8pPr lvl="7" algn="ctr" rtl="0">
              <a:spcBef>
                <a:spcPts val="0"/>
              </a:spcBef>
              <a:spcAft>
                <a:spcPts val="0"/>
              </a:spcAft>
              <a:buClr>
                <a:srgbClr val="FFFFFF"/>
              </a:buClr>
              <a:buSzPts val="3000"/>
              <a:buNone/>
              <a:defRPr sz="3000">
                <a:solidFill>
                  <a:srgbClr val="FFFFFF"/>
                </a:solidFill>
              </a:defRPr>
            </a:lvl8pPr>
            <a:lvl9pPr lvl="8" algn="ctr" rtl="0">
              <a:spcBef>
                <a:spcPts val="0"/>
              </a:spcBef>
              <a:spcAft>
                <a:spcPts val="0"/>
              </a:spcAft>
              <a:buClr>
                <a:srgbClr val="FFFFFF"/>
              </a:buClr>
              <a:buSzPts val="3000"/>
              <a:buNone/>
              <a:defRPr sz="3000">
                <a:solidFill>
                  <a:srgbClr val="FFFFFF"/>
                </a:solidFill>
              </a:defRPr>
            </a:lvl9pPr>
          </a:lstStyle>
          <a:p>
            <a:endParaRPr/>
          </a:p>
        </p:txBody>
      </p:sp>
      <p:sp>
        <p:nvSpPr>
          <p:cNvPr id="121" name="Google Shape;121;p11"/>
          <p:cNvSpPr/>
          <p:nvPr/>
        </p:nvSpPr>
        <p:spPr>
          <a:xfrm>
            <a:off x="27511" y="0"/>
            <a:ext cx="1957071" cy="2650496"/>
          </a:xfrm>
          <a:custGeom>
            <a:avLst/>
            <a:gdLst/>
            <a:ahLst/>
            <a:cxnLst/>
            <a:rect l="l" t="t" r="r" b="b"/>
            <a:pathLst>
              <a:path w="7990" h="10821" extrusionOk="0">
                <a:moveTo>
                  <a:pt x="4049" y="0"/>
                </a:moveTo>
                <a:lnTo>
                  <a:pt x="1016" y="1880"/>
                </a:lnTo>
                <a:lnTo>
                  <a:pt x="1" y="6655"/>
                </a:lnTo>
                <a:cubicBezTo>
                  <a:pt x="1" y="6655"/>
                  <a:pt x="55" y="6826"/>
                  <a:pt x="150" y="7092"/>
                </a:cubicBezTo>
                <a:cubicBezTo>
                  <a:pt x="1293" y="7455"/>
                  <a:pt x="3793" y="8417"/>
                  <a:pt x="4551" y="10030"/>
                </a:cubicBezTo>
                <a:cubicBezTo>
                  <a:pt x="4690" y="10318"/>
                  <a:pt x="4764" y="10574"/>
                  <a:pt x="4797" y="10820"/>
                </a:cubicBezTo>
                <a:cubicBezTo>
                  <a:pt x="5609" y="10403"/>
                  <a:pt x="6271" y="9698"/>
                  <a:pt x="6324" y="8844"/>
                </a:cubicBezTo>
                <a:cubicBezTo>
                  <a:pt x="6409" y="7103"/>
                  <a:pt x="3440" y="7092"/>
                  <a:pt x="3867" y="6516"/>
                </a:cubicBezTo>
                <a:cubicBezTo>
                  <a:pt x="4294" y="5939"/>
                  <a:pt x="6313" y="6558"/>
                  <a:pt x="7135" y="4903"/>
                </a:cubicBezTo>
                <a:cubicBezTo>
                  <a:pt x="7990" y="3173"/>
                  <a:pt x="5908" y="876"/>
                  <a:pt x="5010" y="0"/>
                </a:cubicBezTo>
                <a:close/>
              </a:path>
            </a:pathLst>
          </a:custGeom>
          <a:gradFill>
            <a:gsLst>
              <a:gs pos="0">
                <a:schemeClr val="accent1"/>
              </a:gs>
              <a:gs pos="100000">
                <a:schemeClr val="accent2"/>
              </a:gs>
            </a:gsLst>
            <a:path path="circle">
              <a:fillToRect l="50000" t="50000" r="50000" b="50000"/>
            </a:path>
            <a:tileRect/>
          </a:gradFill>
          <a:ln>
            <a:noFill/>
          </a:ln>
          <a:effectLst>
            <a:outerShdw blurRad="11430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1"/>
          <p:cNvSpPr/>
          <p:nvPr/>
        </p:nvSpPr>
        <p:spPr>
          <a:xfrm>
            <a:off x="-192200" y="-18932"/>
            <a:ext cx="5244671" cy="5143477"/>
          </a:xfrm>
          <a:custGeom>
            <a:avLst/>
            <a:gdLst/>
            <a:ahLst/>
            <a:cxnLst/>
            <a:rect l="l" t="t" r="r" b="b"/>
            <a:pathLst>
              <a:path w="21053" h="20647" extrusionOk="0">
                <a:moveTo>
                  <a:pt x="738" y="0"/>
                </a:moveTo>
                <a:lnTo>
                  <a:pt x="738" y="20647"/>
                </a:lnTo>
                <a:cubicBezTo>
                  <a:pt x="2874" y="19194"/>
                  <a:pt x="4764" y="13661"/>
                  <a:pt x="2628" y="12967"/>
                </a:cubicBezTo>
                <a:cubicBezTo>
                  <a:pt x="866" y="12390"/>
                  <a:pt x="0" y="10831"/>
                  <a:pt x="2051" y="8919"/>
                </a:cubicBezTo>
                <a:cubicBezTo>
                  <a:pt x="4102" y="7007"/>
                  <a:pt x="919" y="5587"/>
                  <a:pt x="2030" y="4187"/>
                </a:cubicBezTo>
                <a:cubicBezTo>
                  <a:pt x="2299" y="3843"/>
                  <a:pt x="2637" y="3724"/>
                  <a:pt x="3010" y="3724"/>
                </a:cubicBezTo>
                <a:cubicBezTo>
                  <a:pt x="3839" y="3724"/>
                  <a:pt x="4845" y="4307"/>
                  <a:pt x="5669" y="4307"/>
                </a:cubicBezTo>
                <a:cubicBezTo>
                  <a:pt x="5994" y="4307"/>
                  <a:pt x="6291" y="4217"/>
                  <a:pt x="6537" y="3963"/>
                </a:cubicBezTo>
                <a:cubicBezTo>
                  <a:pt x="7663" y="2806"/>
                  <a:pt x="7494" y="84"/>
                  <a:pt x="9550" y="84"/>
                </a:cubicBezTo>
                <a:cubicBezTo>
                  <a:pt x="9581" y="84"/>
                  <a:pt x="9613" y="84"/>
                  <a:pt x="9646" y="86"/>
                </a:cubicBezTo>
                <a:cubicBezTo>
                  <a:pt x="11723" y="158"/>
                  <a:pt x="13041" y="3333"/>
                  <a:pt x="15826" y="3333"/>
                </a:cubicBezTo>
                <a:cubicBezTo>
                  <a:pt x="15918" y="3333"/>
                  <a:pt x="16012" y="3330"/>
                  <a:pt x="16107" y="3322"/>
                </a:cubicBezTo>
                <a:cubicBezTo>
                  <a:pt x="18383" y="3151"/>
                  <a:pt x="20070" y="1378"/>
                  <a:pt x="21053" y="0"/>
                </a:cubicBezTo>
                <a:close/>
              </a:path>
            </a:pathLst>
          </a:custGeom>
          <a:gradFill>
            <a:gsLst>
              <a:gs pos="0">
                <a:schemeClr val="accent1"/>
              </a:gs>
              <a:gs pos="100000">
                <a:schemeClr val="accent2"/>
              </a:gs>
            </a:gsLst>
            <a:path path="circle">
              <a:fillToRect l="50000" t="50000" r="50000" b="50000"/>
            </a:path>
            <a:tileRect/>
          </a:gradFill>
          <a:ln>
            <a:noFill/>
          </a:ln>
          <a:effectLst>
            <a:outerShdw blurRad="11430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1"/>
          <p:cNvSpPr/>
          <p:nvPr/>
        </p:nvSpPr>
        <p:spPr>
          <a:xfrm>
            <a:off x="6946144" y="2753776"/>
            <a:ext cx="2197847" cy="2399187"/>
          </a:xfrm>
          <a:custGeom>
            <a:avLst/>
            <a:gdLst/>
            <a:ahLst/>
            <a:cxnLst/>
            <a:rect l="l" t="t" r="r" b="b"/>
            <a:pathLst>
              <a:path w="8973" h="9795" extrusionOk="0">
                <a:moveTo>
                  <a:pt x="8482" y="1"/>
                </a:moveTo>
                <a:cubicBezTo>
                  <a:pt x="8430" y="1"/>
                  <a:pt x="8376" y="8"/>
                  <a:pt x="8320" y="22"/>
                </a:cubicBezTo>
                <a:cubicBezTo>
                  <a:pt x="7017" y="396"/>
                  <a:pt x="8513" y="4369"/>
                  <a:pt x="7135" y="5747"/>
                </a:cubicBezTo>
                <a:cubicBezTo>
                  <a:pt x="6110" y="6772"/>
                  <a:pt x="3696" y="5992"/>
                  <a:pt x="1603" y="7765"/>
                </a:cubicBezTo>
                <a:cubicBezTo>
                  <a:pt x="737" y="8503"/>
                  <a:pt x="246" y="9175"/>
                  <a:pt x="0" y="9795"/>
                </a:cubicBezTo>
                <a:lnTo>
                  <a:pt x="8972" y="9795"/>
                </a:lnTo>
                <a:lnTo>
                  <a:pt x="8972" y="203"/>
                </a:lnTo>
                <a:cubicBezTo>
                  <a:pt x="8815" y="80"/>
                  <a:pt x="8659" y="1"/>
                  <a:pt x="8482" y="1"/>
                </a:cubicBezTo>
                <a:close/>
              </a:path>
            </a:pathLst>
          </a:custGeom>
          <a:gradFill>
            <a:gsLst>
              <a:gs pos="0">
                <a:schemeClr val="accent1"/>
              </a:gs>
              <a:gs pos="100000">
                <a:schemeClr val="accent2"/>
              </a:gs>
            </a:gsLst>
            <a:path path="circle">
              <a:fillToRect l="50000" t="50000" r="50000" b="50000"/>
            </a:path>
            <a:tileRect/>
          </a:gradFill>
          <a:ln>
            <a:noFill/>
          </a:ln>
          <a:effectLst>
            <a:outerShdw blurRad="11430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1"/>
          <p:cNvSpPr/>
          <p:nvPr/>
        </p:nvSpPr>
        <p:spPr>
          <a:xfrm>
            <a:off x="6666178" y="0"/>
            <a:ext cx="2477813" cy="2304151"/>
          </a:xfrm>
          <a:custGeom>
            <a:avLst/>
            <a:gdLst/>
            <a:ahLst/>
            <a:cxnLst/>
            <a:rect l="l" t="t" r="r" b="b"/>
            <a:pathLst>
              <a:path w="10116" h="9407" extrusionOk="0">
                <a:moveTo>
                  <a:pt x="0" y="0"/>
                </a:moveTo>
                <a:cubicBezTo>
                  <a:pt x="636" y="1119"/>
                  <a:pt x="2078" y="3205"/>
                  <a:pt x="4119" y="3205"/>
                </a:cubicBezTo>
                <a:cubicBezTo>
                  <a:pt x="4378" y="3205"/>
                  <a:pt x="4647" y="3171"/>
                  <a:pt x="4924" y="3098"/>
                </a:cubicBezTo>
                <a:cubicBezTo>
                  <a:pt x="6438" y="2690"/>
                  <a:pt x="6967" y="1149"/>
                  <a:pt x="7940" y="1149"/>
                </a:cubicBezTo>
                <a:cubicBezTo>
                  <a:pt x="8011" y="1149"/>
                  <a:pt x="8084" y="1158"/>
                  <a:pt x="8160" y="1175"/>
                </a:cubicBezTo>
                <a:cubicBezTo>
                  <a:pt x="8716" y="1293"/>
                  <a:pt x="9442" y="2447"/>
                  <a:pt x="9069" y="4379"/>
                </a:cubicBezTo>
                <a:cubicBezTo>
                  <a:pt x="8684" y="6387"/>
                  <a:pt x="8193" y="7616"/>
                  <a:pt x="8438" y="8374"/>
                </a:cubicBezTo>
                <a:cubicBezTo>
                  <a:pt x="8675" y="9108"/>
                  <a:pt x="9148" y="9406"/>
                  <a:pt x="9649" y="9406"/>
                </a:cubicBezTo>
                <a:cubicBezTo>
                  <a:pt x="9804" y="9406"/>
                  <a:pt x="9961" y="9378"/>
                  <a:pt x="10115" y="9325"/>
                </a:cubicBezTo>
                <a:lnTo>
                  <a:pt x="10115" y="0"/>
                </a:lnTo>
                <a:close/>
              </a:path>
            </a:pathLst>
          </a:custGeom>
          <a:gradFill>
            <a:gsLst>
              <a:gs pos="0">
                <a:schemeClr val="accent1"/>
              </a:gs>
              <a:gs pos="100000">
                <a:schemeClr val="accent2"/>
              </a:gs>
            </a:gsLst>
            <a:path path="circle">
              <a:fillToRect l="50000" t="50000" r="50000" b="50000"/>
            </a:path>
            <a:tileRect/>
          </a:gradFill>
          <a:ln>
            <a:noFill/>
          </a:ln>
          <a:effectLst>
            <a:outerShdw blurRad="11430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1"/>
          <p:cNvSpPr/>
          <p:nvPr/>
        </p:nvSpPr>
        <p:spPr>
          <a:xfrm>
            <a:off x="-11679" y="1723068"/>
            <a:ext cx="3019375" cy="3429895"/>
          </a:xfrm>
          <a:custGeom>
            <a:avLst/>
            <a:gdLst/>
            <a:ahLst/>
            <a:cxnLst/>
            <a:rect l="l" t="t" r="r" b="b"/>
            <a:pathLst>
              <a:path w="12327" h="14003" extrusionOk="0">
                <a:moveTo>
                  <a:pt x="1" y="1"/>
                </a:moveTo>
                <a:lnTo>
                  <a:pt x="1" y="14003"/>
                </a:lnTo>
                <a:lnTo>
                  <a:pt x="12327" y="14003"/>
                </a:lnTo>
                <a:cubicBezTo>
                  <a:pt x="11012" y="12977"/>
                  <a:pt x="11717" y="11204"/>
                  <a:pt x="10671" y="10276"/>
                </a:cubicBezTo>
                <a:cubicBezTo>
                  <a:pt x="10267" y="9919"/>
                  <a:pt x="9798" y="9790"/>
                  <a:pt x="9311" y="9790"/>
                </a:cubicBezTo>
                <a:cubicBezTo>
                  <a:pt x="8056" y="9790"/>
                  <a:pt x="6678" y="10643"/>
                  <a:pt x="5960" y="10643"/>
                </a:cubicBezTo>
                <a:cubicBezTo>
                  <a:pt x="5762" y="10643"/>
                  <a:pt x="5615" y="10578"/>
                  <a:pt x="5534" y="10414"/>
                </a:cubicBezTo>
                <a:cubicBezTo>
                  <a:pt x="5031" y="9421"/>
                  <a:pt x="5928" y="8705"/>
                  <a:pt x="4914" y="8097"/>
                </a:cubicBezTo>
                <a:cubicBezTo>
                  <a:pt x="4732" y="7979"/>
                  <a:pt x="4423" y="7936"/>
                  <a:pt x="4070" y="7904"/>
                </a:cubicBezTo>
                <a:cubicBezTo>
                  <a:pt x="3440" y="7851"/>
                  <a:pt x="2810" y="7840"/>
                  <a:pt x="3194" y="6943"/>
                </a:cubicBezTo>
                <a:cubicBezTo>
                  <a:pt x="3621" y="5918"/>
                  <a:pt x="5704" y="5127"/>
                  <a:pt x="4711" y="3034"/>
                </a:cubicBezTo>
                <a:cubicBezTo>
                  <a:pt x="3867" y="1250"/>
                  <a:pt x="887" y="257"/>
                  <a:pt x="1" y="1"/>
                </a:cubicBezTo>
                <a:close/>
              </a:path>
            </a:pathLst>
          </a:custGeom>
          <a:gradFill>
            <a:gsLst>
              <a:gs pos="0">
                <a:schemeClr val="accent1"/>
              </a:gs>
              <a:gs pos="100000">
                <a:schemeClr val="accent2"/>
              </a:gs>
            </a:gsLst>
            <a:path path="circle">
              <a:fillToRect l="50000" t="50000" r="50000" b="50000"/>
            </a:path>
            <a:tileRect/>
          </a:gradFill>
          <a:ln>
            <a:noFill/>
          </a:ln>
          <a:effectLst>
            <a:outerShdw blurRad="11430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 TEXT">
  <p:cSld name="3_Título y objetos">
    <p:bg>
      <p:bgPr>
        <a:gradFill>
          <a:gsLst>
            <a:gs pos="0">
              <a:schemeClr val="accent1"/>
            </a:gs>
            <a:gs pos="100000">
              <a:schemeClr val="accent2"/>
            </a:gs>
          </a:gsLst>
          <a:path path="circle">
            <a:fillToRect l="50000" t="50000" r="50000" b="50000"/>
          </a:path>
          <a:tileRect/>
        </a:gradFill>
        <a:effectLst/>
      </p:bgPr>
    </p:bg>
    <p:spTree>
      <p:nvGrpSpPr>
        <p:cNvPr id="1" name="Shape 126"/>
        <p:cNvGrpSpPr/>
        <p:nvPr/>
      </p:nvGrpSpPr>
      <p:grpSpPr>
        <a:xfrm>
          <a:off x="0" y="0"/>
          <a:ext cx="0" cy="0"/>
          <a:chOff x="0" y="0"/>
          <a:chExt cx="0" cy="0"/>
        </a:xfrm>
      </p:grpSpPr>
      <p:sp>
        <p:nvSpPr>
          <p:cNvPr id="127" name="Google Shape;127;p12"/>
          <p:cNvSpPr/>
          <p:nvPr/>
        </p:nvSpPr>
        <p:spPr>
          <a:xfrm rot="5400000">
            <a:off x="1024675" y="95575"/>
            <a:ext cx="3457500" cy="3133200"/>
          </a:xfrm>
          <a:prstGeom prst="rect">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2"/>
          <p:cNvSpPr txBox="1"/>
          <p:nvPr/>
        </p:nvSpPr>
        <p:spPr>
          <a:xfrm>
            <a:off x="6772942" y="4670822"/>
            <a:ext cx="2057400" cy="273900"/>
          </a:xfrm>
          <a:prstGeom prst="rect">
            <a:avLst/>
          </a:prstGeom>
          <a:gradFill>
            <a:gsLst>
              <a:gs pos="0">
                <a:schemeClr val="accent1"/>
              </a:gs>
              <a:gs pos="100000">
                <a:schemeClr val="accent2"/>
              </a:gs>
            </a:gsLst>
            <a:path path="circle">
              <a:fillToRect l="50000" t="50000" r="50000" b="50000"/>
            </a:path>
            <a:tileRect/>
          </a:gradFill>
          <a:ln>
            <a:noFill/>
          </a:ln>
        </p:spPr>
        <p:txBody>
          <a:bodyPr spcFirstLastPara="1" wrap="square" lIns="68575" tIns="34275" rIns="68575" bIns="34275" anchor="ctr" anchorCtr="0">
            <a:noAutofit/>
          </a:bodyPr>
          <a:lstStyle/>
          <a:p>
            <a:pPr marL="0" marR="0" lvl="0" indent="0" algn="r" rtl="0">
              <a:spcBef>
                <a:spcPts val="0"/>
              </a:spcBef>
              <a:spcAft>
                <a:spcPts val="0"/>
              </a:spcAft>
              <a:buNone/>
            </a:pPr>
            <a:fld id="{00000000-1234-1234-1234-123412341234}" type="slidenum">
              <a:rPr lang="es-ES" sz="800" b="0" i="0" u="none" strike="noStrike" cap="none">
                <a:solidFill>
                  <a:srgbClr val="FFFFFF"/>
                </a:solidFill>
                <a:latin typeface="Nunito Sans SemiBold"/>
                <a:ea typeface="Nunito Sans SemiBold"/>
                <a:cs typeface="Nunito Sans SemiBold"/>
                <a:sym typeface="Nunito Sans SemiBold"/>
              </a:rPr>
              <a:t>‹Nº›</a:t>
            </a:fld>
            <a:endParaRPr sz="800" b="0" i="0" u="none" strike="noStrike" cap="none">
              <a:solidFill>
                <a:srgbClr val="FFFFFF"/>
              </a:solidFill>
              <a:latin typeface="Nunito Sans SemiBold"/>
              <a:ea typeface="Nunito Sans SemiBold"/>
              <a:cs typeface="Nunito Sans SemiBold"/>
              <a:sym typeface="Nunito Sans SemiBold"/>
            </a:endParaRPr>
          </a:p>
        </p:txBody>
      </p:sp>
      <p:sp>
        <p:nvSpPr>
          <p:cNvPr id="129" name="Google Shape;129;p12"/>
          <p:cNvSpPr txBox="1">
            <a:spLocks noGrp="1"/>
          </p:cNvSpPr>
          <p:nvPr>
            <p:ph type="ctrTitle"/>
          </p:nvPr>
        </p:nvSpPr>
        <p:spPr>
          <a:xfrm flipH="1">
            <a:off x="886775" y="2340594"/>
            <a:ext cx="3158100" cy="462300"/>
          </a:xfrm>
          <a:prstGeom prst="rect">
            <a:avLst/>
          </a:prstGeom>
          <a:noFill/>
          <a:ln>
            <a:noFill/>
          </a:ln>
        </p:spPr>
        <p:txBody>
          <a:bodyPr spcFirstLastPara="1" wrap="square" lIns="68575" tIns="34275" rIns="68575" bIns="34275" anchor="ctr" anchorCtr="0">
            <a:noAutofit/>
          </a:bodyPr>
          <a:lstStyle>
            <a:lvl1pPr lvl="0" algn="r">
              <a:lnSpc>
                <a:spcPct val="90000"/>
              </a:lnSpc>
              <a:spcBef>
                <a:spcPts val="0"/>
              </a:spcBef>
              <a:spcAft>
                <a:spcPts val="0"/>
              </a:spcAft>
              <a:buClr>
                <a:srgbClr val="FFFFFF"/>
              </a:buClr>
              <a:buSzPts val="2400"/>
              <a:buNone/>
              <a:defRPr sz="2400" b="0">
                <a:solidFill>
                  <a:srgbClr val="FFFFFF"/>
                </a:solidFill>
              </a:defRPr>
            </a:lvl1pPr>
            <a:lvl2pPr lvl="1">
              <a:spcBef>
                <a:spcPts val="0"/>
              </a:spcBef>
              <a:spcAft>
                <a:spcPts val="0"/>
              </a:spcAft>
              <a:buClr>
                <a:srgbClr val="FFFFFF"/>
              </a:buClr>
              <a:buSzPts val="1100"/>
              <a:buNone/>
              <a:defRPr>
                <a:solidFill>
                  <a:srgbClr val="FFFFFF"/>
                </a:solidFill>
              </a:defRPr>
            </a:lvl2pPr>
            <a:lvl3pPr lvl="2">
              <a:spcBef>
                <a:spcPts val="0"/>
              </a:spcBef>
              <a:spcAft>
                <a:spcPts val="0"/>
              </a:spcAft>
              <a:buClr>
                <a:srgbClr val="FFFFFF"/>
              </a:buClr>
              <a:buSzPts val="1100"/>
              <a:buNone/>
              <a:defRPr>
                <a:solidFill>
                  <a:srgbClr val="FFFFFF"/>
                </a:solidFill>
              </a:defRPr>
            </a:lvl3pPr>
            <a:lvl4pPr lvl="3">
              <a:spcBef>
                <a:spcPts val="0"/>
              </a:spcBef>
              <a:spcAft>
                <a:spcPts val="0"/>
              </a:spcAft>
              <a:buClr>
                <a:srgbClr val="FFFFFF"/>
              </a:buClr>
              <a:buSzPts val="1100"/>
              <a:buNone/>
              <a:defRPr>
                <a:solidFill>
                  <a:srgbClr val="FFFFFF"/>
                </a:solidFill>
              </a:defRPr>
            </a:lvl4pPr>
            <a:lvl5pPr lvl="4">
              <a:spcBef>
                <a:spcPts val="0"/>
              </a:spcBef>
              <a:spcAft>
                <a:spcPts val="0"/>
              </a:spcAft>
              <a:buClr>
                <a:srgbClr val="FFFFFF"/>
              </a:buClr>
              <a:buSzPts val="1100"/>
              <a:buNone/>
              <a:defRPr>
                <a:solidFill>
                  <a:srgbClr val="FFFFFF"/>
                </a:solidFill>
              </a:defRPr>
            </a:lvl5pPr>
            <a:lvl6pPr lvl="5">
              <a:spcBef>
                <a:spcPts val="0"/>
              </a:spcBef>
              <a:spcAft>
                <a:spcPts val="0"/>
              </a:spcAft>
              <a:buClr>
                <a:srgbClr val="FFFFFF"/>
              </a:buClr>
              <a:buSzPts val="1100"/>
              <a:buNone/>
              <a:defRPr>
                <a:solidFill>
                  <a:srgbClr val="FFFFFF"/>
                </a:solidFill>
              </a:defRPr>
            </a:lvl6pPr>
            <a:lvl7pPr lvl="6">
              <a:spcBef>
                <a:spcPts val="0"/>
              </a:spcBef>
              <a:spcAft>
                <a:spcPts val="0"/>
              </a:spcAft>
              <a:buClr>
                <a:srgbClr val="FFFFFF"/>
              </a:buClr>
              <a:buSzPts val="1100"/>
              <a:buNone/>
              <a:defRPr>
                <a:solidFill>
                  <a:srgbClr val="FFFFFF"/>
                </a:solidFill>
              </a:defRPr>
            </a:lvl7pPr>
            <a:lvl8pPr lvl="7">
              <a:spcBef>
                <a:spcPts val="0"/>
              </a:spcBef>
              <a:spcAft>
                <a:spcPts val="0"/>
              </a:spcAft>
              <a:buClr>
                <a:srgbClr val="FFFFFF"/>
              </a:buClr>
              <a:buSzPts val="1100"/>
              <a:buNone/>
              <a:defRPr>
                <a:solidFill>
                  <a:srgbClr val="FFFFFF"/>
                </a:solidFill>
              </a:defRPr>
            </a:lvl8pPr>
            <a:lvl9pPr lvl="8">
              <a:spcBef>
                <a:spcPts val="0"/>
              </a:spcBef>
              <a:spcAft>
                <a:spcPts val="0"/>
              </a:spcAft>
              <a:buClr>
                <a:srgbClr val="FFFFFF"/>
              </a:buClr>
              <a:buSzPts val="1100"/>
              <a:buNone/>
              <a:defRPr>
                <a:solidFill>
                  <a:srgbClr val="FFFFFF"/>
                </a:solidFill>
              </a:defRPr>
            </a:lvl9pPr>
          </a:lstStyle>
          <a:p>
            <a:endParaRPr/>
          </a:p>
        </p:txBody>
      </p:sp>
      <p:sp>
        <p:nvSpPr>
          <p:cNvPr id="130" name="Google Shape;130;p12"/>
          <p:cNvSpPr txBox="1">
            <a:spLocks noGrp="1"/>
          </p:cNvSpPr>
          <p:nvPr>
            <p:ph type="subTitle" idx="1"/>
          </p:nvPr>
        </p:nvSpPr>
        <p:spPr>
          <a:xfrm>
            <a:off x="4598719" y="1815144"/>
            <a:ext cx="3353700" cy="1513200"/>
          </a:xfrm>
          <a:prstGeom prst="rect">
            <a:avLst/>
          </a:prstGeom>
        </p:spPr>
        <p:txBody>
          <a:bodyPr spcFirstLastPara="1" wrap="square" lIns="68575" tIns="34275" rIns="68575" bIns="34275" anchor="ctr" anchorCtr="0">
            <a:noAutofit/>
          </a:bodyPr>
          <a:lstStyle>
            <a:lvl1pPr lvl="0" rtl="0">
              <a:lnSpc>
                <a:spcPct val="100000"/>
              </a:lnSpc>
              <a:spcBef>
                <a:spcPts val="800"/>
              </a:spcBef>
              <a:spcAft>
                <a:spcPts val="0"/>
              </a:spcAft>
              <a:buClr>
                <a:srgbClr val="FFFFFF"/>
              </a:buClr>
              <a:buSzPts val="1200"/>
              <a:buNone/>
              <a:defRPr sz="1200">
                <a:solidFill>
                  <a:srgbClr val="FFFFFF"/>
                </a:solidFill>
              </a:defRPr>
            </a:lvl1pPr>
            <a:lvl2pPr lvl="1" rtl="0">
              <a:lnSpc>
                <a:spcPct val="100000"/>
              </a:lnSpc>
              <a:spcBef>
                <a:spcPts val="400"/>
              </a:spcBef>
              <a:spcAft>
                <a:spcPts val="0"/>
              </a:spcAft>
              <a:buClr>
                <a:srgbClr val="FFFFFF"/>
              </a:buClr>
              <a:buSzPts val="1200"/>
              <a:buNone/>
              <a:defRPr sz="1200">
                <a:solidFill>
                  <a:srgbClr val="FFFFFF"/>
                </a:solidFill>
              </a:defRPr>
            </a:lvl2pPr>
            <a:lvl3pPr lvl="2" rtl="0">
              <a:lnSpc>
                <a:spcPct val="100000"/>
              </a:lnSpc>
              <a:spcBef>
                <a:spcPts val="400"/>
              </a:spcBef>
              <a:spcAft>
                <a:spcPts val="0"/>
              </a:spcAft>
              <a:buClr>
                <a:srgbClr val="FFFFFF"/>
              </a:buClr>
              <a:buSzPts val="1200"/>
              <a:buNone/>
              <a:defRPr sz="1200">
                <a:solidFill>
                  <a:srgbClr val="FFFFFF"/>
                </a:solidFill>
              </a:defRPr>
            </a:lvl3pPr>
            <a:lvl4pPr lvl="3" rtl="0">
              <a:lnSpc>
                <a:spcPct val="100000"/>
              </a:lnSpc>
              <a:spcBef>
                <a:spcPts val="400"/>
              </a:spcBef>
              <a:spcAft>
                <a:spcPts val="0"/>
              </a:spcAft>
              <a:buClr>
                <a:srgbClr val="FFFFFF"/>
              </a:buClr>
              <a:buSzPts val="1200"/>
              <a:buNone/>
              <a:defRPr sz="1200">
                <a:solidFill>
                  <a:srgbClr val="FFFFFF"/>
                </a:solidFill>
              </a:defRPr>
            </a:lvl4pPr>
            <a:lvl5pPr lvl="4" rtl="0">
              <a:lnSpc>
                <a:spcPct val="100000"/>
              </a:lnSpc>
              <a:spcBef>
                <a:spcPts val="400"/>
              </a:spcBef>
              <a:spcAft>
                <a:spcPts val="0"/>
              </a:spcAft>
              <a:buClr>
                <a:srgbClr val="FFFFFF"/>
              </a:buClr>
              <a:buSzPts val="1200"/>
              <a:buNone/>
              <a:defRPr sz="1200">
                <a:solidFill>
                  <a:srgbClr val="FFFFFF"/>
                </a:solidFill>
              </a:defRPr>
            </a:lvl5pPr>
            <a:lvl6pPr lvl="5" rtl="0">
              <a:lnSpc>
                <a:spcPct val="100000"/>
              </a:lnSpc>
              <a:spcBef>
                <a:spcPts val="400"/>
              </a:spcBef>
              <a:spcAft>
                <a:spcPts val="0"/>
              </a:spcAft>
              <a:buClr>
                <a:srgbClr val="FFFFFF"/>
              </a:buClr>
              <a:buSzPts val="1200"/>
              <a:buNone/>
              <a:defRPr sz="1200">
                <a:solidFill>
                  <a:srgbClr val="FFFFFF"/>
                </a:solidFill>
              </a:defRPr>
            </a:lvl6pPr>
            <a:lvl7pPr lvl="6" rtl="0">
              <a:lnSpc>
                <a:spcPct val="100000"/>
              </a:lnSpc>
              <a:spcBef>
                <a:spcPts val="400"/>
              </a:spcBef>
              <a:spcAft>
                <a:spcPts val="0"/>
              </a:spcAft>
              <a:buClr>
                <a:srgbClr val="FFFFFF"/>
              </a:buClr>
              <a:buSzPts val="1200"/>
              <a:buNone/>
              <a:defRPr sz="1200">
                <a:solidFill>
                  <a:srgbClr val="FFFFFF"/>
                </a:solidFill>
              </a:defRPr>
            </a:lvl7pPr>
            <a:lvl8pPr lvl="7" rtl="0">
              <a:lnSpc>
                <a:spcPct val="100000"/>
              </a:lnSpc>
              <a:spcBef>
                <a:spcPts val="400"/>
              </a:spcBef>
              <a:spcAft>
                <a:spcPts val="0"/>
              </a:spcAft>
              <a:buClr>
                <a:srgbClr val="FFFFFF"/>
              </a:buClr>
              <a:buSzPts val="1200"/>
              <a:buNone/>
              <a:defRPr sz="1200">
                <a:solidFill>
                  <a:srgbClr val="FFFFFF"/>
                </a:solidFill>
              </a:defRPr>
            </a:lvl8pPr>
            <a:lvl9pPr lvl="8" rtl="0">
              <a:lnSpc>
                <a:spcPct val="100000"/>
              </a:lnSpc>
              <a:spcBef>
                <a:spcPts val="400"/>
              </a:spcBef>
              <a:spcAft>
                <a:spcPts val="0"/>
              </a:spcAft>
              <a:buClr>
                <a:srgbClr val="FFFFFF"/>
              </a:buClr>
              <a:buSzPts val="1200"/>
              <a:buNone/>
              <a:defRPr sz="1200">
                <a:solidFill>
                  <a:srgbClr val="FFFFFF"/>
                </a:solidFill>
              </a:defRPr>
            </a:lvl9pPr>
          </a:lstStyle>
          <a:p>
            <a:endParaRPr/>
          </a:p>
        </p:txBody>
      </p:sp>
      <p:sp>
        <p:nvSpPr>
          <p:cNvPr id="131" name="Google Shape;131;p12"/>
          <p:cNvSpPr/>
          <p:nvPr/>
        </p:nvSpPr>
        <p:spPr>
          <a:xfrm>
            <a:off x="0" y="3237663"/>
            <a:ext cx="5957203" cy="1901058"/>
          </a:xfrm>
          <a:custGeom>
            <a:avLst/>
            <a:gdLst/>
            <a:ahLst/>
            <a:cxnLst/>
            <a:rect l="l" t="t" r="r" b="b"/>
            <a:pathLst>
              <a:path w="23488" h="7151" extrusionOk="0">
                <a:moveTo>
                  <a:pt x="4309" y="0"/>
                </a:moveTo>
                <a:cubicBezTo>
                  <a:pt x="3860" y="0"/>
                  <a:pt x="3401" y="111"/>
                  <a:pt x="2937" y="369"/>
                </a:cubicBezTo>
                <a:cubicBezTo>
                  <a:pt x="716" y="1608"/>
                  <a:pt x="331" y="2249"/>
                  <a:pt x="1" y="2270"/>
                </a:cubicBezTo>
                <a:lnTo>
                  <a:pt x="1" y="7151"/>
                </a:lnTo>
                <a:lnTo>
                  <a:pt x="23487" y="7151"/>
                </a:lnTo>
                <a:lnTo>
                  <a:pt x="22986" y="6040"/>
                </a:lnTo>
                <a:cubicBezTo>
                  <a:pt x="22986" y="6040"/>
                  <a:pt x="22583" y="6740"/>
                  <a:pt x="21847" y="6740"/>
                </a:cubicBezTo>
                <a:cubicBezTo>
                  <a:pt x="21511" y="6740"/>
                  <a:pt x="21105" y="6594"/>
                  <a:pt x="20636" y="6168"/>
                </a:cubicBezTo>
                <a:cubicBezTo>
                  <a:pt x="19503" y="5133"/>
                  <a:pt x="17832" y="2884"/>
                  <a:pt x="15899" y="2884"/>
                </a:cubicBezTo>
                <a:cubicBezTo>
                  <a:pt x="15280" y="2884"/>
                  <a:pt x="14635" y="3115"/>
                  <a:pt x="13971" y="3690"/>
                </a:cubicBezTo>
                <a:cubicBezTo>
                  <a:pt x="12757" y="4748"/>
                  <a:pt x="11936" y="5109"/>
                  <a:pt x="11324" y="5109"/>
                </a:cubicBezTo>
                <a:cubicBezTo>
                  <a:pt x="10559" y="5109"/>
                  <a:pt x="10120" y="4544"/>
                  <a:pt x="9645" y="4075"/>
                </a:cubicBezTo>
                <a:cubicBezTo>
                  <a:pt x="8931" y="3361"/>
                  <a:pt x="6779" y="0"/>
                  <a:pt x="4309" y="0"/>
                </a:cubicBezTo>
                <a:close/>
              </a:path>
            </a:pathLst>
          </a:custGeom>
          <a:gradFill>
            <a:gsLst>
              <a:gs pos="0">
                <a:schemeClr val="accent1"/>
              </a:gs>
              <a:gs pos="100000">
                <a:schemeClr val="accent2"/>
              </a:gs>
            </a:gsLst>
            <a:path path="circle">
              <a:fillToRect l="50000" t="50000" r="50000" b="50000"/>
            </a:path>
            <a:tileRect/>
          </a:gradFill>
          <a:ln>
            <a:noFill/>
          </a:ln>
          <a:effectLst>
            <a:outerShdw blurRad="200025"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12"/>
          <p:cNvSpPr/>
          <p:nvPr/>
        </p:nvSpPr>
        <p:spPr>
          <a:xfrm>
            <a:off x="0" y="0"/>
            <a:ext cx="2924434" cy="1144956"/>
          </a:xfrm>
          <a:custGeom>
            <a:avLst/>
            <a:gdLst/>
            <a:ahLst/>
            <a:cxnLst/>
            <a:rect l="l" t="t" r="r" b="b"/>
            <a:pathLst>
              <a:path w="10393" h="4069" extrusionOk="0">
                <a:moveTo>
                  <a:pt x="1" y="0"/>
                </a:moveTo>
                <a:lnTo>
                  <a:pt x="1" y="2147"/>
                </a:lnTo>
                <a:cubicBezTo>
                  <a:pt x="1283" y="2770"/>
                  <a:pt x="4105" y="4069"/>
                  <a:pt x="5549" y="4069"/>
                </a:cubicBezTo>
                <a:cubicBezTo>
                  <a:pt x="5789" y="4069"/>
                  <a:pt x="5991" y="4033"/>
                  <a:pt x="6142" y="3952"/>
                </a:cubicBezTo>
                <a:cubicBezTo>
                  <a:pt x="7488" y="3226"/>
                  <a:pt x="5693" y="182"/>
                  <a:pt x="6868" y="118"/>
                </a:cubicBezTo>
                <a:cubicBezTo>
                  <a:pt x="6884" y="117"/>
                  <a:pt x="6900" y="117"/>
                  <a:pt x="6916" y="117"/>
                </a:cubicBezTo>
                <a:cubicBezTo>
                  <a:pt x="7983" y="117"/>
                  <a:pt x="8866" y="1753"/>
                  <a:pt x="9668" y="1753"/>
                </a:cubicBezTo>
                <a:cubicBezTo>
                  <a:pt x="9732" y="1753"/>
                  <a:pt x="9795" y="1743"/>
                  <a:pt x="9859" y="1720"/>
                </a:cubicBezTo>
                <a:cubicBezTo>
                  <a:pt x="10393" y="1528"/>
                  <a:pt x="10212" y="662"/>
                  <a:pt x="10179" y="0"/>
                </a:cubicBezTo>
                <a:close/>
              </a:path>
            </a:pathLst>
          </a:custGeom>
          <a:gradFill>
            <a:gsLst>
              <a:gs pos="0">
                <a:schemeClr val="accent1"/>
              </a:gs>
              <a:gs pos="100000">
                <a:schemeClr val="accent2"/>
              </a:gs>
            </a:gsLst>
            <a:path path="circle">
              <a:fillToRect l="50000" t="50000" r="50000" b="50000"/>
            </a:path>
            <a:tileRect/>
          </a:gradFill>
          <a:ln>
            <a:noFill/>
          </a:ln>
          <a:effectLst>
            <a:outerShdw blurRad="200025"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12"/>
          <p:cNvSpPr/>
          <p:nvPr/>
        </p:nvSpPr>
        <p:spPr>
          <a:xfrm>
            <a:off x="4888126" y="0"/>
            <a:ext cx="4255880" cy="2343529"/>
          </a:xfrm>
          <a:custGeom>
            <a:avLst/>
            <a:gdLst/>
            <a:ahLst/>
            <a:cxnLst/>
            <a:rect l="l" t="t" r="r" b="b"/>
            <a:pathLst>
              <a:path w="13235" h="7288" extrusionOk="0">
                <a:moveTo>
                  <a:pt x="0" y="0"/>
                </a:moveTo>
                <a:cubicBezTo>
                  <a:pt x="744" y="852"/>
                  <a:pt x="2515" y="2586"/>
                  <a:pt x="4780" y="2586"/>
                </a:cubicBezTo>
                <a:cubicBezTo>
                  <a:pt x="4957" y="2586"/>
                  <a:pt x="5137" y="2576"/>
                  <a:pt x="5319" y="2553"/>
                </a:cubicBezTo>
                <a:cubicBezTo>
                  <a:pt x="7444" y="2289"/>
                  <a:pt x="9223" y="1574"/>
                  <a:pt x="10455" y="1574"/>
                </a:cubicBezTo>
                <a:cubicBezTo>
                  <a:pt x="11113" y="1574"/>
                  <a:pt x="11615" y="1778"/>
                  <a:pt x="11931" y="2361"/>
                </a:cubicBezTo>
                <a:cubicBezTo>
                  <a:pt x="12839" y="4038"/>
                  <a:pt x="11343" y="7156"/>
                  <a:pt x="12978" y="7285"/>
                </a:cubicBezTo>
                <a:cubicBezTo>
                  <a:pt x="12993" y="7287"/>
                  <a:pt x="13009" y="7288"/>
                  <a:pt x="13024" y="7288"/>
                </a:cubicBezTo>
                <a:cubicBezTo>
                  <a:pt x="13094" y="7288"/>
                  <a:pt x="13164" y="7268"/>
                  <a:pt x="13234" y="7242"/>
                </a:cubicBezTo>
                <a:lnTo>
                  <a:pt x="13234" y="0"/>
                </a:lnTo>
                <a:close/>
              </a:path>
            </a:pathLst>
          </a:custGeom>
          <a:gradFill>
            <a:gsLst>
              <a:gs pos="0">
                <a:schemeClr val="accent1"/>
              </a:gs>
              <a:gs pos="100000">
                <a:schemeClr val="accent2"/>
              </a:gs>
            </a:gsLst>
            <a:path path="circle">
              <a:fillToRect l="50000" t="50000" r="50000" b="50000"/>
            </a:path>
            <a:tileRect/>
          </a:gradFill>
          <a:ln>
            <a:noFill/>
          </a:ln>
          <a:effectLst>
            <a:outerShdw blurRad="200025"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12"/>
          <p:cNvSpPr/>
          <p:nvPr/>
        </p:nvSpPr>
        <p:spPr>
          <a:xfrm>
            <a:off x="3807376" y="4360684"/>
            <a:ext cx="1608227" cy="778039"/>
          </a:xfrm>
          <a:custGeom>
            <a:avLst/>
            <a:gdLst/>
            <a:ahLst/>
            <a:cxnLst/>
            <a:rect l="l" t="t" r="r" b="b"/>
            <a:pathLst>
              <a:path w="5865" h="2707" extrusionOk="0">
                <a:moveTo>
                  <a:pt x="2605" y="1"/>
                </a:moveTo>
                <a:cubicBezTo>
                  <a:pt x="1421" y="1"/>
                  <a:pt x="755" y="1721"/>
                  <a:pt x="129" y="2568"/>
                </a:cubicBezTo>
                <a:cubicBezTo>
                  <a:pt x="86" y="2611"/>
                  <a:pt x="43" y="2664"/>
                  <a:pt x="1" y="2707"/>
                </a:cubicBezTo>
                <a:lnTo>
                  <a:pt x="5864" y="2707"/>
                </a:lnTo>
                <a:cubicBezTo>
                  <a:pt x="4978" y="1938"/>
                  <a:pt x="4358" y="656"/>
                  <a:pt x="3215" y="143"/>
                </a:cubicBezTo>
                <a:cubicBezTo>
                  <a:pt x="2997" y="45"/>
                  <a:pt x="2795" y="1"/>
                  <a:pt x="2605" y="1"/>
                </a:cubicBezTo>
                <a:close/>
              </a:path>
            </a:pathLst>
          </a:custGeom>
          <a:gradFill>
            <a:gsLst>
              <a:gs pos="0">
                <a:schemeClr val="accent1"/>
              </a:gs>
              <a:gs pos="100000">
                <a:schemeClr val="accent2"/>
              </a:gs>
            </a:gsLst>
            <a:path path="circle">
              <a:fillToRect l="50000" t="50000" r="50000" b="50000"/>
            </a:path>
            <a:tileRect/>
          </a:gradFill>
          <a:ln>
            <a:noFill/>
          </a:ln>
          <a:effectLst>
            <a:outerShdw blurRad="200025"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2"/>
          <p:cNvSpPr/>
          <p:nvPr/>
        </p:nvSpPr>
        <p:spPr>
          <a:xfrm>
            <a:off x="0" y="4248016"/>
            <a:ext cx="3347799" cy="890707"/>
          </a:xfrm>
          <a:custGeom>
            <a:avLst/>
            <a:gdLst/>
            <a:ahLst/>
            <a:cxnLst/>
            <a:rect l="l" t="t" r="r" b="b"/>
            <a:pathLst>
              <a:path w="12209" h="3099" extrusionOk="0">
                <a:moveTo>
                  <a:pt x="6332" y="0"/>
                </a:moveTo>
                <a:cubicBezTo>
                  <a:pt x="4270" y="0"/>
                  <a:pt x="1769" y="858"/>
                  <a:pt x="1" y="1593"/>
                </a:cubicBezTo>
                <a:lnTo>
                  <a:pt x="1" y="3099"/>
                </a:lnTo>
                <a:lnTo>
                  <a:pt x="12208" y="3099"/>
                </a:lnTo>
                <a:cubicBezTo>
                  <a:pt x="11418" y="2714"/>
                  <a:pt x="10371" y="1935"/>
                  <a:pt x="8940" y="760"/>
                </a:cubicBezTo>
                <a:cubicBezTo>
                  <a:pt x="8276" y="213"/>
                  <a:pt x="7359" y="0"/>
                  <a:pt x="6332" y="0"/>
                </a:cubicBezTo>
                <a:close/>
              </a:path>
            </a:pathLst>
          </a:custGeom>
          <a:gradFill>
            <a:gsLst>
              <a:gs pos="0">
                <a:schemeClr val="accent1"/>
              </a:gs>
              <a:gs pos="100000">
                <a:schemeClr val="accent2"/>
              </a:gs>
            </a:gsLst>
            <a:path path="circle">
              <a:fillToRect l="50000" t="50000" r="50000" b="50000"/>
            </a:path>
            <a:tileRect/>
          </a:gradFill>
          <a:ln>
            <a:noFill/>
          </a:ln>
          <a:effectLst>
            <a:outerShdw blurRad="200025"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2"/>
          <p:cNvSpPr/>
          <p:nvPr/>
        </p:nvSpPr>
        <p:spPr>
          <a:xfrm>
            <a:off x="5697850" y="3760275"/>
            <a:ext cx="3446155" cy="1378454"/>
          </a:xfrm>
          <a:custGeom>
            <a:avLst/>
            <a:gdLst/>
            <a:ahLst/>
            <a:cxnLst/>
            <a:rect l="l" t="t" r="r" b="b"/>
            <a:pathLst>
              <a:path w="11622" h="4796" extrusionOk="0">
                <a:moveTo>
                  <a:pt x="3676" y="0"/>
                </a:moveTo>
                <a:cubicBezTo>
                  <a:pt x="923" y="0"/>
                  <a:pt x="695" y="3396"/>
                  <a:pt x="0" y="4796"/>
                </a:cubicBezTo>
                <a:lnTo>
                  <a:pt x="11621" y="4796"/>
                </a:lnTo>
                <a:lnTo>
                  <a:pt x="11621" y="2382"/>
                </a:lnTo>
                <a:cubicBezTo>
                  <a:pt x="9944" y="1677"/>
                  <a:pt x="7712" y="940"/>
                  <a:pt x="4796" y="160"/>
                </a:cubicBezTo>
                <a:cubicBezTo>
                  <a:pt x="4382" y="50"/>
                  <a:pt x="4010" y="0"/>
                  <a:pt x="3676" y="0"/>
                </a:cubicBezTo>
                <a:close/>
              </a:path>
            </a:pathLst>
          </a:custGeom>
          <a:gradFill>
            <a:gsLst>
              <a:gs pos="0">
                <a:schemeClr val="accent1"/>
              </a:gs>
              <a:gs pos="100000">
                <a:schemeClr val="accent2"/>
              </a:gs>
            </a:gsLst>
            <a:path path="circle">
              <a:fillToRect l="50000" t="50000" r="50000" b="50000"/>
            </a:path>
            <a:tileRect/>
          </a:gradFill>
          <a:ln>
            <a:noFill/>
          </a:ln>
          <a:effectLst>
            <a:outerShdw blurRad="200025"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2"/>
          <p:cNvSpPr/>
          <p:nvPr/>
        </p:nvSpPr>
        <p:spPr>
          <a:xfrm>
            <a:off x="0" y="0"/>
            <a:ext cx="1917920" cy="1664674"/>
          </a:xfrm>
          <a:custGeom>
            <a:avLst/>
            <a:gdLst/>
            <a:ahLst/>
            <a:cxnLst/>
            <a:rect l="l" t="t" r="r" b="b"/>
            <a:pathLst>
              <a:path w="6816" h="5916" extrusionOk="0">
                <a:moveTo>
                  <a:pt x="1" y="0"/>
                </a:moveTo>
                <a:lnTo>
                  <a:pt x="1" y="5597"/>
                </a:lnTo>
                <a:cubicBezTo>
                  <a:pt x="220" y="5784"/>
                  <a:pt x="427" y="5916"/>
                  <a:pt x="641" y="5916"/>
                </a:cubicBezTo>
                <a:cubicBezTo>
                  <a:pt x="708" y="5916"/>
                  <a:pt x="775" y="5903"/>
                  <a:pt x="844" y="5875"/>
                </a:cubicBezTo>
                <a:cubicBezTo>
                  <a:pt x="1816" y="5469"/>
                  <a:pt x="407" y="3109"/>
                  <a:pt x="1207" y="2361"/>
                </a:cubicBezTo>
                <a:cubicBezTo>
                  <a:pt x="1391" y="2190"/>
                  <a:pt x="1600" y="2125"/>
                  <a:pt x="1829" y="2125"/>
                </a:cubicBezTo>
                <a:cubicBezTo>
                  <a:pt x="2536" y="2125"/>
                  <a:pt x="3436" y="2738"/>
                  <a:pt x="4414" y="2738"/>
                </a:cubicBezTo>
                <a:cubicBezTo>
                  <a:pt x="4942" y="2738"/>
                  <a:pt x="5492" y="2559"/>
                  <a:pt x="6046" y="2008"/>
                </a:cubicBezTo>
                <a:cubicBezTo>
                  <a:pt x="6633" y="1421"/>
                  <a:pt x="6815" y="705"/>
                  <a:pt x="6772" y="0"/>
                </a:cubicBezTo>
                <a:close/>
              </a:path>
            </a:pathLst>
          </a:custGeom>
          <a:gradFill>
            <a:gsLst>
              <a:gs pos="0">
                <a:schemeClr val="accent1"/>
              </a:gs>
              <a:gs pos="100000">
                <a:schemeClr val="accent2"/>
              </a:gs>
            </a:gsLst>
            <a:path path="circle">
              <a:fillToRect l="50000" t="50000" r="50000" b="50000"/>
            </a:path>
            <a:tileRect/>
          </a:gradFill>
          <a:ln>
            <a:noFill/>
          </a:ln>
          <a:effectLst>
            <a:outerShdw blurRad="200025"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extLst>
    <p:ext uri="{DCECCB84-F9BA-43D5-87BE-67443E8EF086}">
      <p15:sldGuideLst xmlns:p15="http://schemas.microsoft.com/office/powerpoint/2012/main">
        <p15:guide id="1" orient="horz" pos="1727">
          <p15:clr>
            <a:srgbClr val="FA7B17"/>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Autofit/>
          </a:bodyPr>
          <a:lstStyle>
            <a:lvl1pPr marR="0" lvl="0" algn="l" rtl="0">
              <a:lnSpc>
                <a:spcPct val="90000"/>
              </a:lnSpc>
              <a:spcBef>
                <a:spcPts val="0"/>
              </a:spcBef>
              <a:spcAft>
                <a:spcPts val="0"/>
              </a:spcAft>
              <a:buClr>
                <a:srgbClr val="071B55"/>
              </a:buClr>
              <a:buSzPts val="3300"/>
              <a:buFont typeface="Squada One"/>
              <a:buNone/>
              <a:defRPr sz="3300" b="1" i="0" u="none" strike="noStrike" cap="none">
                <a:solidFill>
                  <a:srgbClr val="071B55"/>
                </a:solidFill>
                <a:latin typeface="Squada One"/>
                <a:ea typeface="Squada One"/>
                <a:cs typeface="Squada One"/>
                <a:sym typeface="Squada One"/>
              </a:defRPr>
            </a:lvl1pPr>
            <a:lvl2pPr lvl="1">
              <a:spcBef>
                <a:spcPts val="0"/>
              </a:spcBef>
              <a:spcAft>
                <a:spcPts val="0"/>
              </a:spcAft>
              <a:buClr>
                <a:srgbClr val="071B55"/>
              </a:buClr>
              <a:buSzPts val="1100"/>
              <a:buNone/>
              <a:defRPr sz="1400">
                <a:solidFill>
                  <a:srgbClr val="071B55"/>
                </a:solidFill>
              </a:defRPr>
            </a:lvl2pPr>
            <a:lvl3pPr lvl="2">
              <a:spcBef>
                <a:spcPts val="0"/>
              </a:spcBef>
              <a:spcAft>
                <a:spcPts val="0"/>
              </a:spcAft>
              <a:buClr>
                <a:srgbClr val="071B55"/>
              </a:buClr>
              <a:buSzPts val="1100"/>
              <a:buNone/>
              <a:defRPr sz="1400">
                <a:solidFill>
                  <a:srgbClr val="071B55"/>
                </a:solidFill>
              </a:defRPr>
            </a:lvl3pPr>
            <a:lvl4pPr lvl="3">
              <a:spcBef>
                <a:spcPts val="0"/>
              </a:spcBef>
              <a:spcAft>
                <a:spcPts val="0"/>
              </a:spcAft>
              <a:buClr>
                <a:srgbClr val="071B55"/>
              </a:buClr>
              <a:buSzPts val="1100"/>
              <a:buNone/>
              <a:defRPr sz="1400">
                <a:solidFill>
                  <a:srgbClr val="071B55"/>
                </a:solidFill>
              </a:defRPr>
            </a:lvl4pPr>
            <a:lvl5pPr lvl="4">
              <a:spcBef>
                <a:spcPts val="0"/>
              </a:spcBef>
              <a:spcAft>
                <a:spcPts val="0"/>
              </a:spcAft>
              <a:buClr>
                <a:srgbClr val="071B55"/>
              </a:buClr>
              <a:buSzPts val="1100"/>
              <a:buNone/>
              <a:defRPr sz="1400">
                <a:solidFill>
                  <a:srgbClr val="071B55"/>
                </a:solidFill>
              </a:defRPr>
            </a:lvl5pPr>
            <a:lvl6pPr lvl="5">
              <a:spcBef>
                <a:spcPts val="0"/>
              </a:spcBef>
              <a:spcAft>
                <a:spcPts val="0"/>
              </a:spcAft>
              <a:buClr>
                <a:srgbClr val="071B55"/>
              </a:buClr>
              <a:buSzPts val="1100"/>
              <a:buNone/>
              <a:defRPr sz="1400">
                <a:solidFill>
                  <a:srgbClr val="071B55"/>
                </a:solidFill>
              </a:defRPr>
            </a:lvl6pPr>
            <a:lvl7pPr lvl="6">
              <a:spcBef>
                <a:spcPts val="0"/>
              </a:spcBef>
              <a:spcAft>
                <a:spcPts val="0"/>
              </a:spcAft>
              <a:buClr>
                <a:srgbClr val="071B55"/>
              </a:buClr>
              <a:buSzPts val="1100"/>
              <a:buNone/>
              <a:defRPr sz="1400">
                <a:solidFill>
                  <a:srgbClr val="071B55"/>
                </a:solidFill>
              </a:defRPr>
            </a:lvl7pPr>
            <a:lvl8pPr lvl="7">
              <a:spcBef>
                <a:spcPts val="0"/>
              </a:spcBef>
              <a:spcAft>
                <a:spcPts val="0"/>
              </a:spcAft>
              <a:buClr>
                <a:srgbClr val="071B55"/>
              </a:buClr>
              <a:buSzPts val="1100"/>
              <a:buNone/>
              <a:defRPr sz="1400">
                <a:solidFill>
                  <a:srgbClr val="071B55"/>
                </a:solidFill>
              </a:defRPr>
            </a:lvl8pPr>
            <a:lvl9pPr lvl="8">
              <a:spcBef>
                <a:spcPts val="0"/>
              </a:spcBef>
              <a:spcAft>
                <a:spcPts val="0"/>
              </a:spcAft>
              <a:buClr>
                <a:srgbClr val="071B55"/>
              </a:buClr>
              <a:buSzPts val="1100"/>
              <a:buNone/>
              <a:defRPr sz="1400">
                <a:solidFill>
                  <a:srgbClr val="071B55"/>
                </a:solidFill>
              </a:defRPr>
            </a:lvl9pPr>
          </a:lstStyle>
          <a:p>
            <a:endParaRPr/>
          </a:p>
        </p:txBody>
      </p:sp>
      <p:sp>
        <p:nvSpPr>
          <p:cNvPr id="11" name="Google Shape;11;p1"/>
          <p:cNvSpPr txBox="1">
            <a:spLocks noGrp="1"/>
          </p:cNvSpPr>
          <p:nvPr>
            <p:ph type="body" idx="1"/>
          </p:nvPr>
        </p:nvSpPr>
        <p:spPr>
          <a:xfrm>
            <a:off x="628650" y="1369219"/>
            <a:ext cx="7886700" cy="3263400"/>
          </a:xfrm>
          <a:prstGeom prst="rect">
            <a:avLst/>
          </a:prstGeom>
          <a:noFill/>
          <a:ln>
            <a:noFill/>
          </a:ln>
        </p:spPr>
        <p:txBody>
          <a:bodyPr spcFirstLastPara="1" wrap="square" lIns="68575" tIns="34275" rIns="68575" bIns="34275" anchor="t" anchorCtr="0">
            <a:noAutofit/>
          </a:bodyPr>
          <a:lstStyle>
            <a:lvl1pPr marL="457200" marR="0" lvl="0" indent="-285750" algn="l" rtl="0">
              <a:lnSpc>
                <a:spcPct val="90000"/>
              </a:lnSpc>
              <a:spcBef>
                <a:spcPts val="800"/>
              </a:spcBef>
              <a:spcAft>
                <a:spcPts val="0"/>
              </a:spcAft>
              <a:buClr>
                <a:srgbClr val="071B55"/>
              </a:buClr>
              <a:buSzPts val="900"/>
              <a:buFont typeface="Roboto Slab Light"/>
              <a:buChar char="•"/>
              <a:defRPr sz="900" i="0" u="none" strike="noStrike" cap="none">
                <a:solidFill>
                  <a:srgbClr val="071B55"/>
                </a:solidFill>
                <a:latin typeface="Roboto Slab Light"/>
                <a:ea typeface="Roboto Slab Light"/>
                <a:cs typeface="Roboto Slab Light"/>
                <a:sym typeface="Roboto Slab Light"/>
              </a:defRPr>
            </a:lvl1pPr>
            <a:lvl2pPr marL="914400" marR="0" lvl="1" indent="-285750" algn="l" rtl="0">
              <a:lnSpc>
                <a:spcPct val="90000"/>
              </a:lnSpc>
              <a:spcBef>
                <a:spcPts val="400"/>
              </a:spcBef>
              <a:spcAft>
                <a:spcPts val="0"/>
              </a:spcAft>
              <a:buClr>
                <a:srgbClr val="071B55"/>
              </a:buClr>
              <a:buSzPts val="900"/>
              <a:buFont typeface="Roboto Slab Light"/>
              <a:buChar char="•"/>
              <a:defRPr sz="900" i="0" u="none" strike="noStrike" cap="none">
                <a:solidFill>
                  <a:srgbClr val="071B55"/>
                </a:solidFill>
                <a:latin typeface="Roboto Slab Light"/>
                <a:ea typeface="Roboto Slab Light"/>
                <a:cs typeface="Roboto Slab Light"/>
                <a:sym typeface="Roboto Slab Light"/>
              </a:defRPr>
            </a:lvl2pPr>
            <a:lvl3pPr marL="1371600" marR="0" lvl="2" indent="-285750" algn="l" rtl="0">
              <a:lnSpc>
                <a:spcPct val="90000"/>
              </a:lnSpc>
              <a:spcBef>
                <a:spcPts val="400"/>
              </a:spcBef>
              <a:spcAft>
                <a:spcPts val="0"/>
              </a:spcAft>
              <a:buClr>
                <a:srgbClr val="071B55"/>
              </a:buClr>
              <a:buSzPts val="900"/>
              <a:buFont typeface="Roboto Slab Light"/>
              <a:buChar char="•"/>
              <a:defRPr sz="900" i="0" u="none" strike="noStrike" cap="none">
                <a:solidFill>
                  <a:srgbClr val="071B55"/>
                </a:solidFill>
                <a:latin typeface="Roboto Slab Light"/>
                <a:ea typeface="Roboto Slab Light"/>
                <a:cs typeface="Roboto Slab Light"/>
                <a:sym typeface="Roboto Slab Light"/>
              </a:defRPr>
            </a:lvl3pPr>
            <a:lvl4pPr marL="1828800" marR="0" lvl="3" indent="-285750" algn="l" rtl="0">
              <a:lnSpc>
                <a:spcPct val="90000"/>
              </a:lnSpc>
              <a:spcBef>
                <a:spcPts val="400"/>
              </a:spcBef>
              <a:spcAft>
                <a:spcPts val="0"/>
              </a:spcAft>
              <a:buClr>
                <a:srgbClr val="071B55"/>
              </a:buClr>
              <a:buSzPts val="900"/>
              <a:buFont typeface="Roboto Slab Light"/>
              <a:buChar char="•"/>
              <a:defRPr sz="900" i="0" u="none" strike="noStrike" cap="none">
                <a:solidFill>
                  <a:srgbClr val="071B55"/>
                </a:solidFill>
                <a:latin typeface="Roboto Slab Light"/>
                <a:ea typeface="Roboto Slab Light"/>
                <a:cs typeface="Roboto Slab Light"/>
                <a:sym typeface="Roboto Slab Light"/>
              </a:defRPr>
            </a:lvl4pPr>
            <a:lvl5pPr marL="2286000" marR="0" lvl="4" indent="-285750" algn="l" rtl="0">
              <a:lnSpc>
                <a:spcPct val="90000"/>
              </a:lnSpc>
              <a:spcBef>
                <a:spcPts val="400"/>
              </a:spcBef>
              <a:spcAft>
                <a:spcPts val="0"/>
              </a:spcAft>
              <a:buClr>
                <a:srgbClr val="071B55"/>
              </a:buClr>
              <a:buSzPts val="900"/>
              <a:buFont typeface="Roboto Slab Light"/>
              <a:buChar char="•"/>
              <a:defRPr sz="900" i="0" u="none" strike="noStrike" cap="none">
                <a:solidFill>
                  <a:srgbClr val="071B55"/>
                </a:solidFill>
                <a:latin typeface="Roboto Slab Light"/>
                <a:ea typeface="Roboto Slab Light"/>
                <a:cs typeface="Roboto Slab Light"/>
                <a:sym typeface="Roboto Slab Light"/>
              </a:defRPr>
            </a:lvl5pPr>
            <a:lvl6pPr marL="2743200" marR="0" lvl="5" indent="-285750" algn="l" rtl="0">
              <a:lnSpc>
                <a:spcPct val="90000"/>
              </a:lnSpc>
              <a:spcBef>
                <a:spcPts val="400"/>
              </a:spcBef>
              <a:spcAft>
                <a:spcPts val="0"/>
              </a:spcAft>
              <a:buClr>
                <a:srgbClr val="071B55"/>
              </a:buClr>
              <a:buSzPts val="900"/>
              <a:buFont typeface="Roboto Slab Light"/>
              <a:buChar char="•"/>
              <a:defRPr sz="900" i="0" u="none" strike="noStrike" cap="none">
                <a:solidFill>
                  <a:srgbClr val="071B55"/>
                </a:solidFill>
                <a:latin typeface="Roboto Slab Light"/>
                <a:ea typeface="Roboto Slab Light"/>
                <a:cs typeface="Roboto Slab Light"/>
                <a:sym typeface="Roboto Slab Light"/>
              </a:defRPr>
            </a:lvl6pPr>
            <a:lvl7pPr marL="3200400" marR="0" lvl="6" indent="-285750" algn="l" rtl="0">
              <a:lnSpc>
                <a:spcPct val="90000"/>
              </a:lnSpc>
              <a:spcBef>
                <a:spcPts val="400"/>
              </a:spcBef>
              <a:spcAft>
                <a:spcPts val="0"/>
              </a:spcAft>
              <a:buClr>
                <a:srgbClr val="071B55"/>
              </a:buClr>
              <a:buSzPts val="900"/>
              <a:buFont typeface="Roboto Slab Light"/>
              <a:buChar char="•"/>
              <a:defRPr sz="900" i="0" u="none" strike="noStrike" cap="none">
                <a:solidFill>
                  <a:srgbClr val="071B55"/>
                </a:solidFill>
                <a:latin typeface="Roboto Slab Light"/>
                <a:ea typeface="Roboto Slab Light"/>
                <a:cs typeface="Roboto Slab Light"/>
                <a:sym typeface="Roboto Slab Light"/>
              </a:defRPr>
            </a:lvl7pPr>
            <a:lvl8pPr marL="3657600" marR="0" lvl="7" indent="-285750" algn="l" rtl="0">
              <a:lnSpc>
                <a:spcPct val="90000"/>
              </a:lnSpc>
              <a:spcBef>
                <a:spcPts val="400"/>
              </a:spcBef>
              <a:spcAft>
                <a:spcPts val="0"/>
              </a:spcAft>
              <a:buClr>
                <a:srgbClr val="071B55"/>
              </a:buClr>
              <a:buSzPts val="900"/>
              <a:buFont typeface="Roboto Slab Light"/>
              <a:buChar char="•"/>
              <a:defRPr sz="900" i="0" u="none" strike="noStrike" cap="none">
                <a:solidFill>
                  <a:srgbClr val="071B55"/>
                </a:solidFill>
                <a:latin typeface="Roboto Slab Light"/>
                <a:ea typeface="Roboto Slab Light"/>
                <a:cs typeface="Roboto Slab Light"/>
                <a:sym typeface="Roboto Slab Light"/>
              </a:defRPr>
            </a:lvl8pPr>
            <a:lvl9pPr marL="4114800" marR="0" lvl="8" indent="-285750" algn="l" rtl="0">
              <a:lnSpc>
                <a:spcPct val="90000"/>
              </a:lnSpc>
              <a:spcBef>
                <a:spcPts val="400"/>
              </a:spcBef>
              <a:spcAft>
                <a:spcPts val="0"/>
              </a:spcAft>
              <a:buClr>
                <a:srgbClr val="071B55"/>
              </a:buClr>
              <a:buSzPts val="900"/>
              <a:buFont typeface="Roboto Slab Light"/>
              <a:buChar char="•"/>
              <a:defRPr sz="900" i="0" u="none" strike="noStrike" cap="none">
                <a:solidFill>
                  <a:srgbClr val="071B55"/>
                </a:solidFill>
                <a:latin typeface="Roboto Slab Light"/>
                <a:ea typeface="Roboto Slab Light"/>
                <a:cs typeface="Roboto Slab Light"/>
                <a:sym typeface="Roboto Slab Light"/>
              </a:defRPr>
            </a:lvl9pPr>
          </a:lstStyle>
          <a:p>
            <a:endParaRPr/>
          </a:p>
        </p:txBody>
      </p:sp>
      <p:sp>
        <p:nvSpPr>
          <p:cNvPr id="12" name="Google Shape;12;p1"/>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marR="0" lvl="0" algn="l" rtl="0">
              <a:spcBef>
                <a:spcPts val="0"/>
              </a:spcBef>
              <a:spcAft>
                <a:spcPts val="0"/>
              </a:spcAft>
              <a:buSzPts val="1100"/>
              <a:buNone/>
              <a:defRPr sz="900" b="0" i="0" u="none" strike="noStrike" cap="none">
                <a:solidFill>
                  <a:srgbClr val="88888C"/>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13" name="Google Shape;13;p1"/>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marR="0" lvl="0" algn="ctr" rtl="0">
              <a:spcBef>
                <a:spcPts val="0"/>
              </a:spcBef>
              <a:spcAft>
                <a:spcPts val="0"/>
              </a:spcAft>
              <a:buSzPts val="1100"/>
              <a:buNone/>
              <a:defRPr sz="900" b="0" i="0" u="none" strike="noStrike" cap="none">
                <a:solidFill>
                  <a:srgbClr val="88888C"/>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14" name="Google Shape;14;p1"/>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900" b="0" i="0" u="none" strike="noStrike" cap="none">
                <a:solidFill>
                  <a:srgbClr val="88888C"/>
                </a:solidFill>
                <a:latin typeface="Calibri"/>
                <a:ea typeface="Calibri"/>
                <a:cs typeface="Calibri"/>
                <a:sym typeface="Calibri"/>
              </a:defRPr>
            </a:lvl1pPr>
            <a:lvl2pPr marL="0" marR="0" lvl="1" indent="0" algn="r" rtl="0">
              <a:spcBef>
                <a:spcPts val="0"/>
              </a:spcBef>
              <a:buNone/>
              <a:defRPr sz="900" b="0" i="0" u="none" strike="noStrike" cap="none">
                <a:solidFill>
                  <a:srgbClr val="88888C"/>
                </a:solidFill>
                <a:latin typeface="Calibri"/>
                <a:ea typeface="Calibri"/>
                <a:cs typeface="Calibri"/>
                <a:sym typeface="Calibri"/>
              </a:defRPr>
            </a:lvl2pPr>
            <a:lvl3pPr marL="0" marR="0" lvl="2" indent="0" algn="r" rtl="0">
              <a:spcBef>
                <a:spcPts val="0"/>
              </a:spcBef>
              <a:buNone/>
              <a:defRPr sz="900" b="0" i="0" u="none" strike="noStrike" cap="none">
                <a:solidFill>
                  <a:srgbClr val="88888C"/>
                </a:solidFill>
                <a:latin typeface="Calibri"/>
                <a:ea typeface="Calibri"/>
                <a:cs typeface="Calibri"/>
                <a:sym typeface="Calibri"/>
              </a:defRPr>
            </a:lvl3pPr>
            <a:lvl4pPr marL="0" marR="0" lvl="3" indent="0" algn="r" rtl="0">
              <a:spcBef>
                <a:spcPts val="0"/>
              </a:spcBef>
              <a:buNone/>
              <a:defRPr sz="900" b="0" i="0" u="none" strike="noStrike" cap="none">
                <a:solidFill>
                  <a:srgbClr val="88888C"/>
                </a:solidFill>
                <a:latin typeface="Calibri"/>
                <a:ea typeface="Calibri"/>
                <a:cs typeface="Calibri"/>
                <a:sym typeface="Calibri"/>
              </a:defRPr>
            </a:lvl4pPr>
            <a:lvl5pPr marL="0" marR="0" lvl="4" indent="0" algn="r" rtl="0">
              <a:spcBef>
                <a:spcPts val="0"/>
              </a:spcBef>
              <a:buNone/>
              <a:defRPr sz="900" b="0" i="0" u="none" strike="noStrike" cap="none">
                <a:solidFill>
                  <a:srgbClr val="88888C"/>
                </a:solidFill>
                <a:latin typeface="Calibri"/>
                <a:ea typeface="Calibri"/>
                <a:cs typeface="Calibri"/>
                <a:sym typeface="Calibri"/>
              </a:defRPr>
            </a:lvl5pPr>
            <a:lvl6pPr marL="0" marR="0" lvl="5" indent="0" algn="r" rtl="0">
              <a:spcBef>
                <a:spcPts val="0"/>
              </a:spcBef>
              <a:buNone/>
              <a:defRPr sz="900" b="0" i="0" u="none" strike="noStrike" cap="none">
                <a:solidFill>
                  <a:srgbClr val="88888C"/>
                </a:solidFill>
                <a:latin typeface="Calibri"/>
                <a:ea typeface="Calibri"/>
                <a:cs typeface="Calibri"/>
                <a:sym typeface="Calibri"/>
              </a:defRPr>
            </a:lvl6pPr>
            <a:lvl7pPr marL="0" marR="0" lvl="6" indent="0" algn="r" rtl="0">
              <a:spcBef>
                <a:spcPts val="0"/>
              </a:spcBef>
              <a:buNone/>
              <a:defRPr sz="900" b="0" i="0" u="none" strike="noStrike" cap="none">
                <a:solidFill>
                  <a:srgbClr val="88888C"/>
                </a:solidFill>
                <a:latin typeface="Calibri"/>
                <a:ea typeface="Calibri"/>
                <a:cs typeface="Calibri"/>
                <a:sym typeface="Calibri"/>
              </a:defRPr>
            </a:lvl7pPr>
            <a:lvl8pPr marL="0" marR="0" lvl="7" indent="0" algn="r" rtl="0">
              <a:spcBef>
                <a:spcPts val="0"/>
              </a:spcBef>
              <a:buNone/>
              <a:defRPr sz="900" b="0" i="0" u="none" strike="noStrike" cap="none">
                <a:solidFill>
                  <a:srgbClr val="88888C"/>
                </a:solidFill>
                <a:latin typeface="Calibri"/>
                <a:ea typeface="Calibri"/>
                <a:cs typeface="Calibri"/>
                <a:sym typeface="Calibri"/>
              </a:defRPr>
            </a:lvl8pPr>
            <a:lvl9pPr marL="0" marR="0" lvl="8" indent="0" algn="r" rtl="0">
              <a:spcBef>
                <a:spcPts val="0"/>
              </a:spcBef>
              <a:buNone/>
              <a:defRPr sz="900" b="0" i="0" u="none" strike="noStrike" cap="none">
                <a:solidFill>
                  <a:srgbClr val="88888C"/>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6" r:id="rId7"/>
    <p:sldLayoutId id="2147483657" r:id="rId8"/>
    <p:sldLayoutId id="2147483658" r:id="rId9"/>
    <p:sldLayoutId id="2147483659" r:id="rId10"/>
    <p:sldLayoutId id="2147483660" r:id="rId11"/>
    <p:sldLayoutId id="2147483662" r:id="rId12"/>
    <p:sldLayoutId id="2147483663" r:id="rId13"/>
    <p:sldLayoutId id="2147483664" r:id="rId14"/>
    <p:sldLayoutId id="2147483665" r:id="rId15"/>
    <p:sldLayoutId id="2147483667" r:id="rId16"/>
    <p:sldLayoutId id="2147483671" r:id="rId17"/>
    <p:sldLayoutId id="2147483672" r:id="rId18"/>
    <p:sldLayoutId id="2147483673" r:id="rId1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13.xml"/><Relationship Id="rId4" Type="http://schemas.microsoft.com/office/2007/relationships/hdphoto" Target="../media/hdphoto1.wdp"/></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6.xml"/><Relationship Id="rId4" Type="http://schemas.openxmlformats.org/officeDocument/2006/relationships/image" Target="../media/image16.png"/></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17.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7.xml"/><Relationship Id="rId4" Type="http://schemas.openxmlformats.org/officeDocument/2006/relationships/image" Target="../media/image23.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hyperlink" Target="http://bit.ly/2X9RQ9U" TargetMode="Externa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9.xml"/><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32"/>
          <p:cNvSpPr txBox="1">
            <a:spLocks noGrp="1"/>
          </p:cNvSpPr>
          <p:nvPr>
            <p:ph type="ctrTitle"/>
          </p:nvPr>
        </p:nvSpPr>
        <p:spPr>
          <a:xfrm>
            <a:off x="1232914" y="1646636"/>
            <a:ext cx="6634500" cy="1241400"/>
          </a:xfrm>
          <a:prstGeom prst="rect">
            <a:avLst/>
          </a:prstGeom>
          <a:noFill/>
          <a:ln>
            <a:noFill/>
          </a:ln>
        </p:spPr>
        <p:txBody>
          <a:bodyPr spcFirstLastPara="1" wrap="square" lIns="68575" tIns="34275" rIns="68575" bIns="34275" anchor="b" anchorCtr="0">
            <a:noAutofit/>
          </a:bodyPr>
          <a:lstStyle/>
          <a:p>
            <a:pPr marL="0" lvl="0" indent="0" algn="ctr" rtl="0">
              <a:lnSpc>
                <a:spcPct val="90000"/>
              </a:lnSpc>
              <a:spcBef>
                <a:spcPts val="0"/>
              </a:spcBef>
              <a:spcAft>
                <a:spcPts val="0"/>
              </a:spcAft>
              <a:buClr>
                <a:schemeClr val="dk1"/>
              </a:buClr>
              <a:buSzPts val="4500"/>
              <a:buFont typeface="Nunito Sans Black"/>
              <a:buNone/>
            </a:pPr>
            <a:r>
              <a:rPr lang="es-ES" b="0" dirty="0"/>
              <a:t>Cv Creator</a:t>
            </a:r>
            <a:endParaRPr b="0" dirty="0"/>
          </a:p>
        </p:txBody>
      </p:sp>
      <p:sp>
        <p:nvSpPr>
          <p:cNvPr id="320" name="Google Shape;320;p32"/>
          <p:cNvSpPr txBox="1">
            <a:spLocks noGrp="1"/>
          </p:cNvSpPr>
          <p:nvPr>
            <p:ph type="subTitle" idx="1"/>
          </p:nvPr>
        </p:nvSpPr>
        <p:spPr>
          <a:xfrm>
            <a:off x="2728325" y="2812500"/>
            <a:ext cx="3643500" cy="380400"/>
          </a:xfrm>
          <a:prstGeom prst="rect">
            <a:avLst/>
          </a:prstGeom>
        </p:spPr>
        <p:txBody>
          <a:bodyPr spcFirstLastPara="1" wrap="square" lIns="68575" tIns="34275" rIns="68575" bIns="34275" anchor="t" anchorCtr="0">
            <a:noAutofit/>
          </a:bodyPr>
          <a:lstStyle/>
          <a:p>
            <a:pPr marL="0" lvl="0" indent="0" algn="ctr" rtl="0">
              <a:spcBef>
                <a:spcPts val="800"/>
              </a:spcBef>
              <a:spcAft>
                <a:spcPts val="0"/>
              </a:spcAft>
              <a:buNone/>
            </a:pPr>
            <a:r>
              <a:rPr lang="es-ES" dirty="0"/>
              <a:t>Proyecto final 2023</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rgbClr val="0C2E3A"/>
            </a:gs>
            <a:gs pos="100000">
              <a:srgbClr val="110F16"/>
            </a:gs>
          </a:gsLst>
          <a:path path="circle">
            <a:fillToRect l="50000" t="50000" r="50000" b="50000"/>
          </a:path>
          <a:tileRect/>
        </a:gradFill>
        <a:effectLst/>
      </p:bgPr>
    </p:bg>
    <p:spTree>
      <p:nvGrpSpPr>
        <p:cNvPr id="1" name="Shape 429"/>
        <p:cNvGrpSpPr/>
        <p:nvPr/>
      </p:nvGrpSpPr>
      <p:grpSpPr>
        <a:xfrm>
          <a:off x="0" y="0"/>
          <a:ext cx="0" cy="0"/>
          <a:chOff x="0" y="0"/>
          <a:chExt cx="0" cy="0"/>
        </a:xfrm>
      </p:grpSpPr>
      <p:sp>
        <p:nvSpPr>
          <p:cNvPr id="430" name="Google Shape;430;p44"/>
          <p:cNvSpPr txBox="1">
            <a:spLocks noGrp="1"/>
          </p:cNvSpPr>
          <p:nvPr>
            <p:ph type="subTitle" idx="1"/>
          </p:nvPr>
        </p:nvSpPr>
        <p:spPr>
          <a:xfrm flipH="1">
            <a:off x="2143950" y="2211375"/>
            <a:ext cx="2897400" cy="724800"/>
          </a:xfrm>
          <a:prstGeom prst="rect">
            <a:avLst/>
          </a:prstGeom>
        </p:spPr>
        <p:txBody>
          <a:bodyPr spcFirstLastPara="1" wrap="square" lIns="68575" tIns="34275" rIns="68575" bIns="34275" anchor="t" anchorCtr="0">
            <a:noAutofit/>
          </a:bodyPr>
          <a:lstStyle/>
          <a:p>
            <a:pPr marL="0" lvl="0" indent="0" algn="l" rtl="0">
              <a:spcBef>
                <a:spcPts val="800"/>
              </a:spcBef>
              <a:spcAft>
                <a:spcPts val="0"/>
              </a:spcAft>
              <a:buNone/>
            </a:pPr>
            <a:r>
              <a:rPr lang="es-AR" dirty="0"/>
              <a:t>IDE</a:t>
            </a:r>
            <a:endParaRPr dirty="0"/>
          </a:p>
        </p:txBody>
      </p:sp>
      <p:sp>
        <p:nvSpPr>
          <p:cNvPr id="431" name="Google Shape;431;p44"/>
          <p:cNvSpPr txBox="1">
            <a:spLocks noGrp="1"/>
          </p:cNvSpPr>
          <p:nvPr>
            <p:ph type="title"/>
          </p:nvPr>
        </p:nvSpPr>
        <p:spPr>
          <a:xfrm>
            <a:off x="2143975" y="1562675"/>
            <a:ext cx="1529700" cy="723300"/>
          </a:xfrm>
          <a:prstGeom prst="rect">
            <a:avLst/>
          </a:prstGeom>
        </p:spPr>
        <p:txBody>
          <a:bodyPr spcFirstLastPara="1" wrap="square" lIns="68575" tIns="34275" rIns="68575" bIns="34275" anchor="b" anchorCtr="0">
            <a:noAutofit/>
          </a:bodyPr>
          <a:lstStyle/>
          <a:p>
            <a:pPr marL="0" lvl="0" indent="0" algn="l" rtl="0">
              <a:spcBef>
                <a:spcPts val="0"/>
              </a:spcBef>
              <a:spcAft>
                <a:spcPts val="0"/>
              </a:spcAft>
              <a:buNone/>
            </a:pPr>
            <a:r>
              <a:rPr lang="es-ES"/>
              <a:t>02</a:t>
            </a:r>
            <a:endParaRPr/>
          </a:p>
        </p:txBody>
      </p:sp>
      <p:sp>
        <p:nvSpPr>
          <p:cNvPr id="432" name="Google Shape;432;p44"/>
          <p:cNvSpPr txBox="1">
            <a:spLocks noGrp="1"/>
          </p:cNvSpPr>
          <p:nvPr>
            <p:ph type="subTitle" idx="2"/>
          </p:nvPr>
        </p:nvSpPr>
        <p:spPr>
          <a:xfrm flipH="1">
            <a:off x="5434825" y="2646968"/>
            <a:ext cx="2383500" cy="763800"/>
          </a:xfrm>
          <a:prstGeom prst="rect">
            <a:avLst/>
          </a:prstGeom>
        </p:spPr>
        <p:txBody>
          <a:bodyPr spcFirstLastPara="1" wrap="square" lIns="68575" tIns="34275" rIns="68575" bIns="34275" anchor="t" anchorCtr="0">
            <a:noAutofit/>
          </a:bodyPr>
          <a:lstStyle/>
          <a:p>
            <a:pPr marL="0" lvl="0" indent="0" algn="r" rtl="0">
              <a:spcBef>
                <a:spcPts val="800"/>
              </a:spcBef>
              <a:spcAft>
                <a:spcPts val="0"/>
              </a:spcAft>
              <a:buNone/>
            </a:pPr>
            <a:r>
              <a:rPr lang="es-ES" dirty="0"/>
              <a:t>JAVA Y NETBEANS</a:t>
            </a:r>
            <a:endParaRPr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rgbClr val="0C2E3A"/>
            </a:gs>
            <a:gs pos="100000">
              <a:srgbClr val="110F16"/>
            </a:gs>
          </a:gsLst>
          <a:path path="circle">
            <a:fillToRect l="50000" t="50000" r="50000" b="50000"/>
          </a:path>
          <a:tileRect/>
        </a:gradFill>
        <a:effectLst/>
      </p:bgPr>
    </p:bg>
    <p:spTree>
      <p:nvGrpSpPr>
        <p:cNvPr id="1" name="Shape 366"/>
        <p:cNvGrpSpPr/>
        <p:nvPr/>
      </p:nvGrpSpPr>
      <p:grpSpPr>
        <a:xfrm>
          <a:off x="0" y="0"/>
          <a:ext cx="0" cy="0"/>
          <a:chOff x="0" y="0"/>
          <a:chExt cx="0" cy="0"/>
        </a:xfrm>
      </p:grpSpPr>
      <p:sp>
        <p:nvSpPr>
          <p:cNvPr id="3" name="Título 2">
            <a:extLst>
              <a:ext uri="{FF2B5EF4-FFF2-40B4-BE49-F238E27FC236}">
                <a16:creationId xmlns:a16="http://schemas.microsoft.com/office/drawing/2014/main" id="{1628E363-2048-AB89-E480-11AEB15DABA8}"/>
              </a:ext>
            </a:extLst>
          </p:cNvPr>
          <p:cNvSpPr>
            <a:spLocks noGrp="1"/>
          </p:cNvSpPr>
          <p:nvPr>
            <p:ph type="ctrTitle"/>
          </p:nvPr>
        </p:nvSpPr>
        <p:spPr>
          <a:xfrm flipH="1">
            <a:off x="556590" y="1860162"/>
            <a:ext cx="3721147" cy="1423175"/>
          </a:xfrm>
        </p:spPr>
        <p:txBody>
          <a:bodyPr/>
          <a:lstStyle/>
          <a:p>
            <a:r>
              <a:rPr lang="es-ES" sz="1800" dirty="0"/>
              <a:t>Java es un lenguaje de propósito general capaz de acometer todo tipo de proyectos y ejecutarse en múltiples plataformas.</a:t>
            </a:r>
            <a:endParaRPr lang="es-AR" sz="1800" dirty="0"/>
          </a:p>
        </p:txBody>
      </p:sp>
      <p:pic>
        <p:nvPicPr>
          <p:cNvPr id="3076" name="Picture 4" descr="Java Logo PNG Transparent (1) – Brands Logos">
            <a:extLst>
              <a:ext uri="{FF2B5EF4-FFF2-40B4-BE49-F238E27FC236}">
                <a16:creationId xmlns:a16="http://schemas.microsoft.com/office/drawing/2014/main" id="{C54EBC89-D109-EE0F-ED34-933265DBB0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6265" y="1466550"/>
            <a:ext cx="2210397" cy="221039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pic>
        <p:nvPicPr>
          <p:cNvPr id="409" name="Google Shape;409;p41"/>
          <p:cNvPicPr preferRelativeResize="0"/>
          <p:nvPr/>
        </p:nvPicPr>
        <p:blipFill>
          <a:blip r:embed="rId3"/>
          <a:srcRect l="27502" r="27502"/>
          <a:stretch/>
        </p:blipFill>
        <p:spPr>
          <a:xfrm>
            <a:off x="0" y="-77"/>
            <a:ext cx="4461350" cy="5143577"/>
          </a:xfrm>
          <a:prstGeom prst="rect">
            <a:avLst/>
          </a:prstGeom>
          <a:noFill/>
          <a:ln>
            <a:noFill/>
          </a:ln>
        </p:spPr>
      </p:pic>
      <p:sp>
        <p:nvSpPr>
          <p:cNvPr id="410" name="Google Shape;410;p41"/>
          <p:cNvSpPr txBox="1">
            <a:spLocks noGrp="1"/>
          </p:cNvSpPr>
          <p:nvPr>
            <p:ph type="ctrTitle"/>
          </p:nvPr>
        </p:nvSpPr>
        <p:spPr>
          <a:xfrm>
            <a:off x="5174269" y="1950861"/>
            <a:ext cx="2071356" cy="1241700"/>
          </a:xfrm>
          <a:prstGeom prst="rect">
            <a:avLst/>
          </a:prstGeom>
          <a:noFill/>
          <a:ln>
            <a:noFill/>
          </a:ln>
        </p:spPr>
        <p:txBody>
          <a:bodyPr spcFirstLastPara="1" wrap="square" lIns="68575" tIns="34275" rIns="68575" bIns="34275" anchor="b" anchorCtr="0">
            <a:noAutofit/>
          </a:bodyPr>
          <a:lstStyle/>
          <a:p>
            <a:pPr marL="0" lvl="0" indent="0" algn="r" rtl="0">
              <a:lnSpc>
                <a:spcPct val="90000"/>
              </a:lnSpc>
              <a:spcBef>
                <a:spcPts val="0"/>
              </a:spcBef>
              <a:spcAft>
                <a:spcPts val="0"/>
              </a:spcAft>
              <a:buClr>
                <a:schemeClr val="accent6"/>
              </a:buClr>
              <a:buSzPts val="2100"/>
              <a:buFont typeface="Nunito Sans Black"/>
              <a:buNone/>
            </a:pPr>
            <a:r>
              <a:rPr lang="es-ES" b="0" dirty="0">
                <a:solidFill>
                  <a:schemeClr val="accent6"/>
                </a:solidFill>
              </a:rPr>
              <a:t>Apache </a:t>
            </a:r>
            <a:r>
              <a:rPr lang="es-ES" dirty="0">
                <a:solidFill>
                  <a:schemeClr val="accent6"/>
                </a:solidFill>
              </a:rPr>
              <a:t>N</a:t>
            </a:r>
            <a:r>
              <a:rPr lang="es-ES" b="0" dirty="0">
                <a:solidFill>
                  <a:schemeClr val="accent6"/>
                </a:solidFill>
              </a:rPr>
              <a:t>etBeans IDE 15</a:t>
            </a:r>
            <a:endParaRPr b="0" dirty="0">
              <a:solidFill>
                <a:schemeClr val="accent6"/>
              </a:solidFill>
            </a:endParaRPr>
          </a:p>
        </p:txBody>
      </p:sp>
      <p:sp>
        <p:nvSpPr>
          <p:cNvPr id="411" name="Google Shape;411;p41"/>
          <p:cNvSpPr txBox="1">
            <a:spLocks noGrp="1"/>
          </p:cNvSpPr>
          <p:nvPr>
            <p:ph type="subTitle" idx="1"/>
          </p:nvPr>
        </p:nvSpPr>
        <p:spPr>
          <a:xfrm>
            <a:off x="4769000" y="3394959"/>
            <a:ext cx="2476625" cy="1139505"/>
          </a:xfrm>
          <a:prstGeom prst="rect">
            <a:avLst/>
          </a:prstGeom>
          <a:noFill/>
          <a:ln>
            <a:noFill/>
          </a:ln>
        </p:spPr>
        <p:txBody>
          <a:bodyPr spcFirstLastPara="1" wrap="square" lIns="68575" tIns="34275" rIns="68575" bIns="34275" anchor="t" anchorCtr="0">
            <a:noAutofit/>
          </a:bodyPr>
          <a:lstStyle/>
          <a:p>
            <a:pPr marL="0" lvl="0" indent="0" algn="r" rtl="0">
              <a:lnSpc>
                <a:spcPct val="90000"/>
              </a:lnSpc>
              <a:spcBef>
                <a:spcPts val="0"/>
              </a:spcBef>
              <a:spcAft>
                <a:spcPts val="0"/>
              </a:spcAft>
              <a:buClr>
                <a:schemeClr val="dk1"/>
              </a:buClr>
              <a:buSzPts val="1100"/>
              <a:buNone/>
            </a:pPr>
            <a:r>
              <a:rPr lang="es-ES" dirty="0"/>
              <a:t>NetBeans es un entorno de desarrollo integrado libre, hecho principalmente para el lenguaje de programación Java.</a:t>
            </a:r>
          </a:p>
          <a:p>
            <a:pPr marL="0" lvl="0" indent="0" algn="r" rtl="0">
              <a:lnSpc>
                <a:spcPct val="90000"/>
              </a:lnSpc>
              <a:spcBef>
                <a:spcPts val="0"/>
              </a:spcBef>
              <a:spcAft>
                <a:spcPts val="0"/>
              </a:spcAft>
              <a:buClr>
                <a:schemeClr val="dk1"/>
              </a:buClr>
              <a:buSzPts val="1100"/>
              <a:buNone/>
            </a:pPr>
            <a:r>
              <a:rPr lang="es-ES" b="0" dirty="0"/>
              <a:t>Con asistencias para facili</a:t>
            </a:r>
            <a:r>
              <a:rPr lang="es-ES" dirty="0"/>
              <a:t>tar el desarrollo en el lenguaje y asistente para crear interfaz grafica.</a:t>
            </a:r>
            <a:endParaRPr lang="es-ES" b="0" dirty="0"/>
          </a:p>
        </p:txBody>
      </p:sp>
      <p:cxnSp>
        <p:nvCxnSpPr>
          <p:cNvPr id="412" name="Google Shape;412;p41"/>
          <p:cNvCxnSpPr/>
          <p:nvPr/>
        </p:nvCxnSpPr>
        <p:spPr>
          <a:xfrm>
            <a:off x="3417200" y="3218950"/>
            <a:ext cx="3353400" cy="0"/>
          </a:xfrm>
          <a:prstGeom prst="straightConnector1">
            <a:avLst/>
          </a:prstGeom>
          <a:noFill/>
          <a:ln w="28575" cap="flat" cmpd="sng">
            <a:solidFill>
              <a:srgbClr val="FFFFFF"/>
            </a:solidFill>
            <a:prstDash val="solid"/>
            <a:miter lim="800000"/>
            <a:headEnd type="none" w="sm" len="sm"/>
            <a:tailEnd type="none" w="sm" len="sm"/>
          </a:ln>
        </p:spPr>
      </p:cxnSp>
      <p:sp>
        <p:nvSpPr>
          <p:cNvPr id="413" name="Google Shape;413;p41"/>
          <p:cNvSpPr/>
          <p:nvPr/>
        </p:nvSpPr>
        <p:spPr>
          <a:xfrm>
            <a:off x="0" y="2124503"/>
            <a:ext cx="643947" cy="2409965"/>
          </a:xfrm>
          <a:custGeom>
            <a:avLst/>
            <a:gdLst/>
            <a:ahLst/>
            <a:cxnLst/>
            <a:rect l="l" t="t" r="r" b="b"/>
            <a:pathLst>
              <a:path w="2629" h="9839" extrusionOk="0">
                <a:moveTo>
                  <a:pt x="1" y="1"/>
                </a:moveTo>
                <a:lnTo>
                  <a:pt x="1" y="9838"/>
                </a:lnTo>
                <a:cubicBezTo>
                  <a:pt x="2575" y="7531"/>
                  <a:pt x="2628" y="5640"/>
                  <a:pt x="289" y="589"/>
                </a:cubicBezTo>
                <a:cubicBezTo>
                  <a:pt x="204" y="385"/>
                  <a:pt x="97" y="193"/>
                  <a:pt x="1" y="1"/>
                </a:cubicBezTo>
                <a:close/>
              </a:path>
            </a:pathLst>
          </a:custGeom>
          <a:gradFill>
            <a:gsLst>
              <a:gs pos="0">
                <a:srgbClr val="0C2E3A"/>
              </a:gs>
              <a:gs pos="100000">
                <a:srgbClr val="110F16"/>
              </a:gs>
            </a:gsLst>
            <a:path path="circle">
              <a:fillToRect l="50000" t="50000" r="50000" b="50000"/>
            </a:path>
            <a:tileRect/>
          </a:gradFill>
          <a:ln>
            <a:noFill/>
          </a:ln>
          <a:effectLst>
            <a:outerShdw blurRad="114300" dist="247650" dir="1626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41"/>
          <p:cNvSpPr/>
          <p:nvPr/>
        </p:nvSpPr>
        <p:spPr>
          <a:xfrm>
            <a:off x="0" y="3075"/>
            <a:ext cx="1944089" cy="1397138"/>
          </a:xfrm>
          <a:custGeom>
            <a:avLst/>
            <a:gdLst/>
            <a:ahLst/>
            <a:cxnLst/>
            <a:rect l="l" t="t" r="r" b="b"/>
            <a:pathLst>
              <a:path w="7937" h="5704" extrusionOk="0">
                <a:moveTo>
                  <a:pt x="1" y="0"/>
                </a:moveTo>
                <a:lnTo>
                  <a:pt x="1" y="5704"/>
                </a:lnTo>
                <a:cubicBezTo>
                  <a:pt x="214" y="5533"/>
                  <a:pt x="482" y="5362"/>
                  <a:pt x="823" y="5191"/>
                </a:cubicBezTo>
                <a:cubicBezTo>
                  <a:pt x="3312" y="3898"/>
                  <a:pt x="620" y="1677"/>
                  <a:pt x="2062" y="620"/>
                </a:cubicBezTo>
                <a:cubicBezTo>
                  <a:pt x="2291" y="452"/>
                  <a:pt x="2522" y="383"/>
                  <a:pt x="2754" y="383"/>
                </a:cubicBezTo>
                <a:cubicBezTo>
                  <a:pt x="3797" y="383"/>
                  <a:pt x="4869" y="1766"/>
                  <a:pt x="5903" y="1766"/>
                </a:cubicBezTo>
                <a:cubicBezTo>
                  <a:pt x="6091" y="1766"/>
                  <a:pt x="6278" y="1720"/>
                  <a:pt x="6463" y="1613"/>
                </a:cubicBezTo>
                <a:cubicBezTo>
                  <a:pt x="7040" y="1282"/>
                  <a:pt x="7488" y="620"/>
                  <a:pt x="7937" y="0"/>
                </a:cubicBezTo>
                <a:close/>
              </a:path>
            </a:pathLst>
          </a:custGeom>
          <a:gradFill>
            <a:gsLst>
              <a:gs pos="0">
                <a:srgbClr val="0C2E3A"/>
              </a:gs>
              <a:gs pos="100000">
                <a:srgbClr val="110F16"/>
              </a:gs>
            </a:gsLst>
            <a:path path="circle">
              <a:fillToRect l="50000" t="50000" r="50000" b="50000"/>
            </a:path>
            <a:tileRect/>
          </a:gradFill>
          <a:ln>
            <a:noFill/>
          </a:ln>
          <a:effectLst>
            <a:outerShdw blurRad="114300" dist="76200" dir="144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rgbClr val="0C2E3A"/>
            </a:gs>
            <a:gs pos="100000">
              <a:srgbClr val="110F16"/>
            </a:gs>
          </a:gsLst>
          <a:path path="circle">
            <a:fillToRect l="50000" t="50000" r="50000" b="50000"/>
          </a:path>
          <a:tileRect/>
        </a:gradFill>
        <a:effectLst/>
      </p:bgPr>
    </p:bg>
    <p:spTree>
      <p:nvGrpSpPr>
        <p:cNvPr id="1" name="Shape 1554"/>
        <p:cNvGrpSpPr/>
        <p:nvPr/>
      </p:nvGrpSpPr>
      <p:grpSpPr>
        <a:xfrm>
          <a:off x="0" y="0"/>
          <a:ext cx="0" cy="0"/>
          <a:chOff x="0" y="0"/>
          <a:chExt cx="0" cy="0"/>
        </a:xfrm>
      </p:grpSpPr>
      <p:sp>
        <p:nvSpPr>
          <p:cNvPr id="1555" name="Google Shape;1555;p52"/>
          <p:cNvSpPr txBox="1">
            <a:spLocks noGrp="1"/>
          </p:cNvSpPr>
          <p:nvPr>
            <p:ph type="subTitle" idx="4294967295"/>
          </p:nvPr>
        </p:nvSpPr>
        <p:spPr>
          <a:xfrm flipH="1">
            <a:off x="4645631" y="2534077"/>
            <a:ext cx="2383500" cy="380400"/>
          </a:xfrm>
          <a:prstGeom prst="rect">
            <a:avLst/>
          </a:prstGeom>
        </p:spPr>
        <p:txBody>
          <a:bodyPr spcFirstLastPara="1" wrap="square" lIns="68575" tIns="34275" rIns="68575" bIns="34275" anchor="t" anchorCtr="0">
            <a:noAutofit/>
          </a:bodyPr>
          <a:lstStyle/>
          <a:p>
            <a:pPr marL="0" lvl="0" indent="0" algn="l" rtl="0">
              <a:spcBef>
                <a:spcPts val="800"/>
              </a:spcBef>
              <a:spcAft>
                <a:spcPts val="0"/>
              </a:spcAft>
              <a:buNone/>
            </a:pPr>
            <a:r>
              <a:rPr lang="es-ES"/>
              <a:t>03</a:t>
            </a:r>
            <a:endParaRPr/>
          </a:p>
        </p:txBody>
      </p:sp>
      <p:sp>
        <p:nvSpPr>
          <p:cNvPr id="1556" name="Google Shape;1556;p52"/>
          <p:cNvSpPr txBox="1">
            <a:spLocks noGrp="1"/>
          </p:cNvSpPr>
          <p:nvPr>
            <p:ph type="ctrTitle"/>
          </p:nvPr>
        </p:nvSpPr>
        <p:spPr>
          <a:xfrm>
            <a:off x="19" y="2446475"/>
            <a:ext cx="9144000" cy="464400"/>
          </a:xfrm>
          <a:prstGeom prst="rect">
            <a:avLst/>
          </a:prstGeom>
        </p:spPr>
        <p:txBody>
          <a:bodyPr spcFirstLastPara="1" wrap="square" lIns="68575" tIns="34275" rIns="68575" bIns="34275" anchor="b" anchorCtr="0">
            <a:noAutofit/>
          </a:bodyPr>
          <a:lstStyle/>
          <a:p>
            <a:pPr marL="0" lvl="0" indent="0" algn="ctr" rtl="0">
              <a:spcBef>
                <a:spcPts val="0"/>
              </a:spcBef>
              <a:spcAft>
                <a:spcPts val="0"/>
              </a:spcAft>
              <a:buNone/>
            </a:pPr>
            <a:r>
              <a:rPr lang="es-ES" dirty="0"/>
              <a:t>Desarrollo</a:t>
            </a:r>
            <a:endParaRPr b="0" dirty="0"/>
          </a:p>
        </p:txBody>
      </p:sp>
      <p:sp>
        <p:nvSpPr>
          <p:cNvPr id="1557" name="Google Shape;1557;p52"/>
          <p:cNvSpPr txBox="1">
            <a:spLocks noGrp="1"/>
          </p:cNvSpPr>
          <p:nvPr>
            <p:ph type="subTitle" idx="1"/>
          </p:nvPr>
        </p:nvSpPr>
        <p:spPr>
          <a:xfrm>
            <a:off x="3244369" y="2862763"/>
            <a:ext cx="2655300" cy="792600"/>
          </a:xfrm>
          <a:prstGeom prst="rect">
            <a:avLst/>
          </a:prstGeom>
        </p:spPr>
        <p:txBody>
          <a:bodyPr spcFirstLastPara="1" wrap="square" lIns="68575" tIns="34275" rIns="68575" bIns="34275" anchor="t" anchorCtr="0">
            <a:noAutofit/>
          </a:bodyPr>
          <a:lstStyle/>
          <a:p>
            <a:pPr marL="0" lvl="0" indent="0" algn="ctr" rtl="0">
              <a:spcBef>
                <a:spcPts val="800"/>
              </a:spcBef>
              <a:spcAft>
                <a:spcPts val="0"/>
              </a:spcAft>
              <a:buNone/>
            </a:pPr>
            <a:r>
              <a:rPr lang="es-ES" dirty="0"/>
              <a:t>Clases, Interfaz Grafica de Usuario (GUI), validaciones</a:t>
            </a:r>
          </a:p>
        </p:txBody>
      </p:sp>
      <p:sp>
        <p:nvSpPr>
          <p:cNvPr id="1558" name="Google Shape;1558;p52"/>
          <p:cNvSpPr txBox="1">
            <a:spLocks noGrp="1"/>
          </p:cNvSpPr>
          <p:nvPr>
            <p:ph type="ctrTitle" idx="2"/>
          </p:nvPr>
        </p:nvSpPr>
        <p:spPr>
          <a:xfrm>
            <a:off x="2393097" y="1850875"/>
            <a:ext cx="4357800" cy="464400"/>
          </a:xfrm>
          <a:prstGeom prst="rect">
            <a:avLst/>
          </a:prstGeom>
        </p:spPr>
        <p:txBody>
          <a:bodyPr spcFirstLastPara="1" wrap="square" lIns="68575" tIns="34275" rIns="68575" bIns="34275" anchor="b" anchorCtr="0">
            <a:noAutofit/>
          </a:bodyPr>
          <a:lstStyle/>
          <a:p>
            <a:pPr marL="0" lvl="0" indent="0" algn="ctr" rtl="0">
              <a:spcBef>
                <a:spcPts val="0"/>
              </a:spcBef>
              <a:spcAft>
                <a:spcPts val="0"/>
              </a:spcAft>
              <a:buNone/>
            </a:pPr>
            <a:r>
              <a:rPr lang="es-ES" b="0"/>
              <a:t>03</a:t>
            </a:r>
            <a:endParaRPr b="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05"/>
        <p:cNvGrpSpPr/>
        <p:nvPr/>
      </p:nvGrpSpPr>
      <p:grpSpPr>
        <a:xfrm>
          <a:off x="0" y="0"/>
          <a:ext cx="0" cy="0"/>
          <a:chOff x="0" y="0"/>
          <a:chExt cx="0" cy="0"/>
        </a:xfrm>
      </p:grpSpPr>
      <p:sp>
        <p:nvSpPr>
          <p:cNvPr id="1606" name="Google Shape;1606;p57"/>
          <p:cNvSpPr txBox="1">
            <a:spLocks noGrp="1"/>
          </p:cNvSpPr>
          <p:nvPr>
            <p:ph type="ctrTitle"/>
          </p:nvPr>
        </p:nvSpPr>
        <p:spPr>
          <a:xfrm flipH="1">
            <a:off x="670593" y="209264"/>
            <a:ext cx="1628700" cy="411268"/>
          </a:xfrm>
          <a:prstGeom prst="rect">
            <a:avLst/>
          </a:prstGeom>
          <a:noFill/>
          <a:ln>
            <a:noFill/>
          </a:ln>
        </p:spPr>
        <p:txBody>
          <a:bodyPr spcFirstLastPara="1" wrap="square" lIns="68575" tIns="34275" rIns="68575" bIns="34275" anchor="b" anchorCtr="0">
            <a:noAutofit/>
          </a:bodyPr>
          <a:lstStyle/>
          <a:p>
            <a:pPr marL="0" lvl="0" indent="0" algn="l" rtl="0">
              <a:lnSpc>
                <a:spcPct val="90000"/>
              </a:lnSpc>
              <a:spcBef>
                <a:spcPts val="0"/>
              </a:spcBef>
              <a:spcAft>
                <a:spcPts val="0"/>
              </a:spcAft>
              <a:buClr>
                <a:srgbClr val="000000"/>
              </a:buClr>
              <a:buSzPts val="800"/>
              <a:buFont typeface="Arial"/>
              <a:buNone/>
            </a:pPr>
            <a:r>
              <a:rPr lang="es-ES" dirty="0">
                <a:solidFill>
                  <a:srgbClr val="FFFFFF"/>
                </a:solidFill>
              </a:rPr>
              <a:t>Clases</a:t>
            </a:r>
            <a:endParaRPr dirty="0">
              <a:solidFill>
                <a:srgbClr val="FFFFFF"/>
              </a:solidFill>
            </a:endParaRPr>
          </a:p>
        </p:txBody>
      </p:sp>
      <p:sp>
        <p:nvSpPr>
          <p:cNvPr id="1607" name="Google Shape;1607;p57"/>
          <p:cNvSpPr txBox="1">
            <a:spLocks noGrp="1"/>
          </p:cNvSpPr>
          <p:nvPr>
            <p:ph type="subTitle" idx="1"/>
          </p:nvPr>
        </p:nvSpPr>
        <p:spPr>
          <a:xfrm>
            <a:off x="670593" y="659790"/>
            <a:ext cx="1925400" cy="4274446"/>
          </a:xfrm>
          <a:prstGeom prst="rect">
            <a:avLst/>
          </a:prstGeom>
        </p:spPr>
        <p:txBody>
          <a:bodyPr spcFirstLastPara="1" wrap="square" lIns="68575" tIns="34275" rIns="68575" bIns="34275" anchor="t" anchorCtr="0">
            <a:noAutofit/>
          </a:bodyPr>
          <a:lstStyle/>
          <a:p>
            <a:pPr marL="0" lvl="0" indent="0" algn="l" rtl="0">
              <a:spcBef>
                <a:spcPts val="800"/>
              </a:spcBef>
              <a:spcAft>
                <a:spcPts val="0"/>
              </a:spcAft>
              <a:buNone/>
            </a:pPr>
            <a:r>
              <a:rPr lang="es-ES" b="1" dirty="0"/>
              <a:t>Creadas dentro del paquete GUI (por Interfaz grafica de Usuario).</a:t>
            </a:r>
          </a:p>
          <a:p>
            <a:pPr marL="171450" lvl="0" indent="-171450" algn="l" rtl="0">
              <a:spcBef>
                <a:spcPts val="800"/>
              </a:spcBef>
              <a:spcAft>
                <a:spcPts val="0"/>
              </a:spcAft>
              <a:buFont typeface="Arial" panose="020B0604020202020204" pitchFamily="34" charset="0"/>
              <a:buChar char="•"/>
            </a:pPr>
            <a:r>
              <a:rPr lang="es-ES" b="1" dirty="0"/>
              <a:t>vistaPanel1: que contiene el desarrollo de la interfaz grafica. Es un </a:t>
            </a:r>
            <a:r>
              <a:rPr lang="es-ES" b="1" dirty="0" err="1"/>
              <a:t>jFrame</a:t>
            </a:r>
            <a:endParaRPr lang="es-ES" b="1" dirty="0"/>
          </a:p>
          <a:p>
            <a:pPr marL="171450" lvl="0" indent="-171450" algn="l" rtl="0">
              <a:spcBef>
                <a:spcPts val="800"/>
              </a:spcBef>
              <a:spcAft>
                <a:spcPts val="0"/>
              </a:spcAft>
              <a:buFont typeface="Arial" panose="020B0604020202020204" pitchFamily="34" charset="0"/>
              <a:buChar char="•"/>
            </a:pPr>
            <a:r>
              <a:rPr lang="es-ES" b="1" dirty="0"/>
              <a:t>Curriculum: que contiene que contiene los atributos, </a:t>
            </a:r>
            <a:r>
              <a:rPr lang="es-ES" b="1" dirty="0" err="1"/>
              <a:t>getter</a:t>
            </a:r>
            <a:r>
              <a:rPr lang="es-ES" b="1" dirty="0"/>
              <a:t> &amp; setter.</a:t>
            </a:r>
          </a:p>
          <a:p>
            <a:pPr marL="171450" lvl="0" indent="-171450" algn="l" rtl="0">
              <a:spcBef>
                <a:spcPts val="800"/>
              </a:spcBef>
              <a:spcAft>
                <a:spcPts val="0"/>
              </a:spcAft>
              <a:buFont typeface="Arial" panose="020B0604020202020204" pitchFamily="34" charset="0"/>
              <a:buChar char="•"/>
            </a:pPr>
            <a:r>
              <a:rPr lang="es-ES" b="1" dirty="0" err="1"/>
              <a:t>Manejocv</a:t>
            </a:r>
            <a:r>
              <a:rPr lang="es-ES" b="1" dirty="0"/>
              <a:t>: que contiene una </a:t>
            </a:r>
            <a:r>
              <a:rPr lang="es-ES" b="1" dirty="0" err="1"/>
              <a:t>arraylist</a:t>
            </a:r>
            <a:r>
              <a:rPr lang="es-ES" b="1" dirty="0"/>
              <a:t> y la plantilla para crear el </a:t>
            </a:r>
            <a:r>
              <a:rPr lang="es-ES" b="1" dirty="0" err="1"/>
              <a:t>cv</a:t>
            </a:r>
            <a:endParaRPr lang="es-ES" b="1" dirty="0"/>
          </a:p>
        </p:txBody>
      </p:sp>
      <p:pic>
        <p:nvPicPr>
          <p:cNvPr id="3" name="Imagen 2">
            <a:extLst>
              <a:ext uri="{FF2B5EF4-FFF2-40B4-BE49-F238E27FC236}">
                <a16:creationId xmlns:a16="http://schemas.microsoft.com/office/drawing/2014/main" id="{05846774-F17E-2861-7C2E-DA129CD1ED9E}"/>
              </a:ext>
            </a:extLst>
          </p:cNvPr>
          <p:cNvPicPr>
            <a:picLocks noChangeAspect="1"/>
          </p:cNvPicPr>
          <p:nvPr/>
        </p:nvPicPr>
        <p:blipFill>
          <a:blip r:embed="rId3"/>
          <a:stretch>
            <a:fillRect/>
          </a:stretch>
        </p:blipFill>
        <p:spPr>
          <a:xfrm>
            <a:off x="3320287" y="1047581"/>
            <a:ext cx="5414096" cy="3101213"/>
          </a:xfrm>
          <a:prstGeom prst="rect">
            <a:avLst/>
          </a:prstGeom>
        </p:spPr>
      </p:pic>
      <p:grpSp>
        <p:nvGrpSpPr>
          <p:cNvPr id="1609" name="Google Shape;1609;p57"/>
          <p:cNvGrpSpPr/>
          <p:nvPr/>
        </p:nvGrpSpPr>
        <p:grpSpPr>
          <a:xfrm>
            <a:off x="3120888" y="844826"/>
            <a:ext cx="5804452" cy="4204252"/>
            <a:chOff x="3804623" y="931514"/>
            <a:chExt cx="4311631" cy="3283920"/>
          </a:xfrm>
        </p:grpSpPr>
        <p:grpSp>
          <p:nvGrpSpPr>
            <p:cNvPr id="1610" name="Google Shape;1610;p57"/>
            <p:cNvGrpSpPr/>
            <p:nvPr/>
          </p:nvGrpSpPr>
          <p:grpSpPr>
            <a:xfrm>
              <a:off x="3804623" y="931514"/>
              <a:ext cx="4311631" cy="3283920"/>
              <a:chOff x="3420275" y="729475"/>
              <a:chExt cx="4831500" cy="3679875"/>
            </a:xfrm>
          </p:grpSpPr>
          <p:sp>
            <p:nvSpPr>
              <p:cNvPr id="1611" name="Google Shape;1611;p57"/>
              <p:cNvSpPr/>
              <p:nvPr/>
            </p:nvSpPr>
            <p:spPr>
              <a:xfrm>
                <a:off x="3586250" y="883825"/>
                <a:ext cx="4503600" cy="2746200"/>
              </a:xfrm>
              <a:prstGeom prst="rect">
                <a:avLst/>
              </a:prstGeom>
              <a:noFill/>
              <a:ln w="28575" cap="flat" cmpd="sng">
                <a:solidFill>
                  <a:srgbClr val="FFFFFF"/>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612" name="Google Shape;1612;p57"/>
              <p:cNvSpPr/>
              <p:nvPr/>
            </p:nvSpPr>
            <p:spPr>
              <a:xfrm>
                <a:off x="5009044" y="3786200"/>
                <a:ext cx="1649975" cy="623150"/>
              </a:xfrm>
              <a:custGeom>
                <a:avLst/>
                <a:gdLst/>
                <a:ahLst/>
                <a:cxnLst/>
                <a:rect l="l" t="t" r="r" b="b"/>
                <a:pathLst>
                  <a:path w="65999" h="24926" extrusionOk="0">
                    <a:moveTo>
                      <a:pt x="13372" y="0"/>
                    </a:moveTo>
                    <a:cubicBezTo>
                      <a:pt x="13051" y="1881"/>
                      <a:pt x="12653" y="8225"/>
                      <a:pt x="11445" y="11283"/>
                    </a:cubicBezTo>
                    <a:cubicBezTo>
                      <a:pt x="10237" y="14341"/>
                      <a:pt x="7883" y="16511"/>
                      <a:pt x="6125" y="18346"/>
                    </a:cubicBezTo>
                    <a:cubicBezTo>
                      <a:pt x="4367" y="20181"/>
                      <a:pt x="1875" y="21297"/>
                      <a:pt x="896" y="22291"/>
                    </a:cubicBezTo>
                    <a:cubicBezTo>
                      <a:pt x="-82" y="23285"/>
                      <a:pt x="-174" y="23896"/>
                      <a:pt x="254" y="24309"/>
                    </a:cubicBezTo>
                    <a:cubicBezTo>
                      <a:pt x="682" y="24722"/>
                      <a:pt x="805" y="24692"/>
                      <a:pt x="3465" y="24768"/>
                    </a:cubicBezTo>
                    <a:cubicBezTo>
                      <a:pt x="6125" y="24845"/>
                      <a:pt x="10925" y="24768"/>
                      <a:pt x="16215" y="24768"/>
                    </a:cubicBezTo>
                    <a:cubicBezTo>
                      <a:pt x="21505" y="24768"/>
                      <a:pt x="28630" y="24768"/>
                      <a:pt x="35204" y="24768"/>
                    </a:cubicBezTo>
                    <a:cubicBezTo>
                      <a:pt x="41778" y="24768"/>
                      <a:pt x="50783" y="24768"/>
                      <a:pt x="55660" y="24768"/>
                    </a:cubicBezTo>
                    <a:cubicBezTo>
                      <a:pt x="60537" y="24768"/>
                      <a:pt x="62754" y="25104"/>
                      <a:pt x="64466" y="24768"/>
                    </a:cubicBezTo>
                    <a:cubicBezTo>
                      <a:pt x="66178" y="24432"/>
                      <a:pt x="66056" y="23346"/>
                      <a:pt x="65934" y="22750"/>
                    </a:cubicBezTo>
                    <a:cubicBezTo>
                      <a:pt x="65812" y="22154"/>
                      <a:pt x="65353" y="22765"/>
                      <a:pt x="63732" y="21190"/>
                    </a:cubicBezTo>
                    <a:cubicBezTo>
                      <a:pt x="62111" y="19615"/>
                      <a:pt x="57999" y="16512"/>
                      <a:pt x="56210" y="13301"/>
                    </a:cubicBezTo>
                    <a:cubicBezTo>
                      <a:pt x="54421" y="10091"/>
                      <a:pt x="53505" y="4083"/>
                      <a:pt x="53000" y="1927"/>
                    </a:cubicBezTo>
                    <a:cubicBezTo>
                      <a:pt x="52496" y="-229"/>
                      <a:pt x="53153" y="627"/>
                      <a:pt x="53183" y="367"/>
                    </a:cubicBezTo>
                  </a:path>
                </a:pathLst>
              </a:custGeom>
              <a:noFill/>
              <a:ln w="28575" cap="flat" cmpd="sng">
                <a:solidFill>
                  <a:srgbClr val="FFFFFF"/>
                </a:solidFill>
                <a:prstDash val="solid"/>
                <a:round/>
                <a:headEnd type="none" w="med" len="med"/>
                <a:tailEnd type="none" w="med" len="med"/>
              </a:ln>
            </p:spPr>
          </p:sp>
          <p:sp>
            <p:nvSpPr>
              <p:cNvPr id="1613" name="Google Shape;1613;p57"/>
              <p:cNvSpPr/>
              <p:nvPr/>
            </p:nvSpPr>
            <p:spPr>
              <a:xfrm>
                <a:off x="3420275" y="729475"/>
                <a:ext cx="4831500" cy="3056700"/>
              </a:xfrm>
              <a:prstGeom prst="roundRect">
                <a:avLst>
                  <a:gd name="adj" fmla="val 3857"/>
                </a:avLst>
              </a:prstGeom>
              <a:noFill/>
              <a:ln w="28575" cap="flat" cmpd="sng">
                <a:solidFill>
                  <a:srgbClr val="FFFFFF"/>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614" name="Google Shape;1614;p57"/>
              <p:cNvSpPr/>
              <p:nvPr/>
            </p:nvSpPr>
            <p:spPr>
              <a:xfrm>
                <a:off x="3453125" y="762775"/>
                <a:ext cx="4765800" cy="2990100"/>
              </a:xfrm>
              <a:prstGeom prst="roundRect">
                <a:avLst>
                  <a:gd name="adj" fmla="val 3282"/>
                </a:avLst>
              </a:prstGeom>
              <a:noFill/>
              <a:ln w="28575" cap="flat" cmpd="sng">
                <a:solidFill>
                  <a:srgbClr val="FFFFFF"/>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grpSp>
        <p:cxnSp>
          <p:nvCxnSpPr>
            <p:cNvPr id="1615" name="Google Shape;1615;p57"/>
            <p:cNvCxnSpPr/>
            <p:nvPr/>
          </p:nvCxnSpPr>
          <p:spPr>
            <a:xfrm>
              <a:off x="5238353" y="4162783"/>
              <a:ext cx="1451100" cy="0"/>
            </a:xfrm>
            <a:prstGeom prst="straightConnector1">
              <a:avLst/>
            </a:prstGeom>
            <a:noFill/>
            <a:ln w="28575" cap="flat" cmpd="sng">
              <a:solidFill>
                <a:srgbClr val="FFFFFF"/>
              </a:solidFill>
              <a:prstDash val="solid"/>
              <a:round/>
              <a:headEnd type="none" w="med" len="med"/>
              <a:tailEnd type="none" w="med" len="med"/>
            </a:ln>
          </p:spPr>
        </p:cxn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extLst>
              <a:ext uri="{BEBA8EAE-BF5A-486C-A8C5-ECC9F3942E4B}">
                <a14:imgProps xmlns:a14="http://schemas.microsoft.com/office/drawing/2010/main">
                  <a14:imgLayer r:embed="rId4">
                    <a14:imgEffect>
                      <a14:sharpenSoften amount="-25000"/>
                    </a14:imgEffect>
                  </a14:imgLayer>
                </a14:imgProps>
              </a:ext>
            </a:extLst>
          </a:blip>
          <a:srcRect/>
          <a:stretch>
            <a:fillRect l="-6000" r="-6000"/>
          </a:stretch>
        </a:blipFill>
        <a:effectLst/>
      </p:bgPr>
    </p:bg>
    <p:spTree>
      <p:nvGrpSpPr>
        <p:cNvPr id="1" name="Shape 418"/>
        <p:cNvGrpSpPr/>
        <p:nvPr/>
      </p:nvGrpSpPr>
      <p:grpSpPr>
        <a:xfrm>
          <a:off x="0" y="0"/>
          <a:ext cx="0" cy="0"/>
          <a:chOff x="0" y="0"/>
          <a:chExt cx="0" cy="0"/>
        </a:xfrm>
      </p:grpSpPr>
      <p:sp>
        <p:nvSpPr>
          <p:cNvPr id="419" name="Google Shape;419;p42"/>
          <p:cNvSpPr txBox="1">
            <a:spLocks noGrp="1"/>
          </p:cNvSpPr>
          <p:nvPr>
            <p:ph type="ctrTitle"/>
          </p:nvPr>
        </p:nvSpPr>
        <p:spPr>
          <a:xfrm>
            <a:off x="164999" y="477796"/>
            <a:ext cx="3939861" cy="112356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chemeClr val="accent6"/>
              </a:buClr>
              <a:buSzPts val="2100"/>
              <a:buFont typeface="Nunito Sans Black"/>
              <a:buNone/>
            </a:pPr>
            <a:r>
              <a:rPr lang="es-ES" dirty="0">
                <a:solidFill>
                  <a:schemeClr val="bg1"/>
                </a:solidFill>
              </a:rPr>
              <a:t>VistaPanel1.java</a:t>
            </a:r>
            <a:endParaRPr b="0" dirty="0">
              <a:solidFill>
                <a:schemeClr val="bg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19"/>
        <p:cNvGrpSpPr/>
        <p:nvPr/>
      </p:nvGrpSpPr>
      <p:grpSpPr>
        <a:xfrm>
          <a:off x="0" y="0"/>
          <a:ext cx="0" cy="0"/>
          <a:chOff x="0" y="0"/>
          <a:chExt cx="0" cy="0"/>
        </a:xfrm>
      </p:grpSpPr>
      <p:sp>
        <p:nvSpPr>
          <p:cNvPr id="1620" name="Google Shape;1620;p58"/>
          <p:cNvSpPr txBox="1">
            <a:spLocks noGrp="1"/>
          </p:cNvSpPr>
          <p:nvPr>
            <p:ph type="ctrTitle"/>
          </p:nvPr>
        </p:nvSpPr>
        <p:spPr>
          <a:xfrm flipH="1">
            <a:off x="7219701" y="127591"/>
            <a:ext cx="1034400" cy="568597"/>
          </a:xfrm>
          <a:prstGeom prst="rect">
            <a:avLst/>
          </a:prstGeom>
          <a:noFill/>
          <a:ln>
            <a:noFill/>
          </a:ln>
        </p:spPr>
        <p:txBody>
          <a:bodyPr spcFirstLastPara="1" wrap="square" lIns="68575" tIns="34275" rIns="68575" bIns="34275" anchor="b" anchorCtr="0">
            <a:noAutofit/>
          </a:bodyPr>
          <a:lstStyle/>
          <a:p>
            <a:pPr marL="0" lvl="0" indent="0" algn="r" rtl="0">
              <a:lnSpc>
                <a:spcPct val="90000"/>
              </a:lnSpc>
              <a:spcBef>
                <a:spcPts val="0"/>
              </a:spcBef>
              <a:spcAft>
                <a:spcPts val="0"/>
              </a:spcAft>
              <a:buClr>
                <a:schemeClr val="dk1"/>
              </a:buClr>
              <a:buSzPts val="1800"/>
              <a:buFont typeface="Nunito Sans Black"/>
              <a:buNone/>
            </a:pPr>
            <a:r>
              <a:rPr lang="es-ES" b="0" dirty="0">
                <a:solidFill>
                  <a:srgbClr val="FFFFFF"/>
                </a:solidFill>
              </a:rPr>
              <a:t>Estructura del vista</a:t>
            </a:r>
            <a:endParaRPr b="0" dirty="0">
              <a:solidFill>
                <a:srgbClr val="FFFFFF"/>
              </a:solidFill>
            </a:endParaRPr>
          </a:p>
        </p:txBody>
      </p:sp>
      <p:sp>
        <p:nvSpPr>
          <p:cNvPr id="1621" name="Google Shape;1621;p58"/>
          <p:cNvSpPr txBox="1">
            <a:spLocks noGrp="1"/>
          </p:cNvSpPr>
          <p:nvPr>
            <p:ph type="subTitle" idx="1"/>
          </p:nvPr>
        </p:nvSpPr>
        <p:spPr>
          <a:xfrm>
            <a:off x="6313401" y="1012901"/>
            <a:ext cx="1940700" cy="1857890"/>
          </a:xfrm>
          <a:prstGeom prst="rect">
            <a:avLst/>
          </a:prstGeom>
        </p:spPr>
        <p:txBody>
          <a:bodyPr spcFirstLastPara="1" wrap="square" lIns="68575" tIns="34275" rIns="68575" bIns="34275" anchor="t" anchorCtr="0">
            <a:noAutofit/>
          </a:bodyPr>
          <a:lstStyle/>
          <a:p>
            <a:pPr marL="0" lvl="0" indent="0" algn="r" rtl="0">
              <a:spcBef>
                <a:spcPts val="800"/>
              </a:spcBef>
              <a:spcAft>
                <a:spcPts val="0"/>
              </a:spcAft>
              <a:buNone/>
            </a:pPr>
            <a:r>
              <a:rPr lang="es-ES" dirty="0"/>
              <a:t>Todo es contenido por el </a:t>
            </a:r>
            <a:r>
              <a:rPr lang="es-ES" dirty="0" err="1"/>
              <a:t>Jframe</a:t>
            </a:r>
            <a:r>
              <a:rPr lang="es-ES" dirty="0"/>
              <a:t> el primero en jerarquía dentro de el (que es la ventana con opciones cerrar maximizar y minimizar), tenemos los </a:t>
            </a:r>
            <a:r>
              <a:rPr lang="es-ES" dirty="0" err="1"/>
              <a:t>jPanel</a:t>
            </a:r>
            <a:r>
              <a:rPr lang="es-ES" dirty="0"/>
              <a:t> y también en este caso los </a:t>
            </a:r>
            <a:r>
              <a:rPr lang="es-ES" dirty="0" err="1"/>
              <a:t>jTabbedPane</a:t>
            </a:r>
            <a:endParaRPr dirty="0"/>
          </a:p>
        </p:txBody>
      </p:sp>
      <p:pic>
        <p:nvPicPr>
          <p:cNvPr id="1627" name="Google Shape;1627;p58"/>
          <p:cNvPicPr>
            <a:picLocks/>
          </p:cNvPicPr>
          <p:nvPr/>
        </p:nvPicPr>
        <p:blipFill>
          <a:blip r:embed="rId3"/>
          <a:stretch/>
        </p:blipFill>
        <p:spPr>
          <a:xfrm>
            <a:off x="1486464" y="420508"/>
            <a:ext cx="3085535" cy="4302484"/>
          </a:xfrm>
          <a:prstGeom prst="rect">
            <a:avLst/>
          </a:prstGeom>
          <a:noFill/>
          <a:ln>
            <a:noFill/>
          </a:ln>
        </p:spPr>
      </p:pic>
      <p:grpSp>
        <p:nvGrpSpPr>
          <p:cNvPr id="1622" name="Google Shape;1622;p58"/>
          <p:cNvGrpSpPr/>
          <p:nvPr/>
        </p:nvGrpSpPr>
        <p:grpSpPr>
          <a:xfrm>
            <a:off x="1212112" y="127591"/>
            <a:ext cx="3636335" cy="4869711"/>
            <a:chOff x="-734425" y="725975"/>
            <a:chExt cx="2684700" cy="3691500"/>
          </a:xfrm>
        </p:grpSpPr>
        <p:sp>
          <p:nvSpPr>
            <p:cNvPr id="1623" name="Google Shape;1623;p58"/>
            <p:cNvSpPr/>
            <p:nvPr/>
          </p:nvSpPr>
          <p:spPr>
            <a:xfrm>
              <a:off x="-734425" y="725975"/>
              <a:ext cx="2684700" cy="3691500"/>
            </a:xfrm>
            <a:prstGeom prst="roundRect">
              <a:avLst>
                <a:gd name="adj" fmla="val 4846"/>
              </a:avLst>
            </a:prstGeom>
            <a:noFill/>
            <a:ln w="19050" cap="flat" cmpd="sng">
              <a:solidFill>
                <a:srgbClr val="FFFFFF"/>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sz="1100"/>
            </a:p>
          </p:txBody>
        </p:sp>
        <p:sp>
          <p:nvSpPr>
            <p:cNvPr id="1624" name="Google Shape;1624;p58"/>
            <p:cNvSpPr/>
            <p:nvPr/>
          </p:nvSpPr>
          <p:spPr>
            <a:xfrm>
              <a:off x="515525" y="4253150"/>
              <a:ext cx="184800" cy="109500"/>
            </a:xfrm>
            <a:prstGeom prst="roundRect">
              <a:avLst>
                <a:gd name="adj" fmla="val 50000"/>
              </a:avLst>
            </a:prstGeom>
            <a:noFill/>
            <a:ln w="19050" cap="flat" cmpd="sng">
              <a:solidFill>
                <a:srgbClr val="FFFFFF"/>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625" name="Google Shape;1625;p58"/>
            <p:cNvSpPr/>
            <p:nvPr/>
          </p:nvSpPr>
          <p:spPr>
            <a:xfrm>
              <a:off x="577175" y="801325"/>
              <a:ext cx="61500" cy="61500"/>
            </a:xfrm>
            <a:prstGeom prst="ellipse">
              <a:avLst/>
            </a:prstGeom>
            <a:noFill/>
            <a:ln w="19050" cap="flat" cmpd="sng">
              <a:solidFill>
                <a:srgbClr val="FFFFFF"/>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626" name="Google Shape;1626;p58"/>
            <p:cNvSpPr/>
            <p:nvPr/>
          </p:nvSpPr>
          <p:spPr>
            <a:xfrm>
              <a:off x="-537625" y="945150"/>
              <a:ext cx="2291100" cy="3270000"/>
            </a:xfrm>
            <a:prstGeom prst="rect">
              <a:avLst/>
            </a:prstGeom>
            <a:noFill/>
            <a:ln w="19050" cap="flat" cmpd="sng">
              <a:solidFill>
                <a:srgbClr val="FFFFFF"/>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Qué es la biblioteca Swing? | Alura Cursos Online">
            <a:extLst>
              <a:ext uri="{FF2B5EF4-FFF2-40B4-BE49-F238E27FC236}">
                <a16:creationId xmlns:a16="http://schemas.microsoft.com/office/drawing/2014/main" id="{54B56D79-06B2-7E93-75AF-15D5F6FDDC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48120" y="153888"/>
            <a:ext cx="5524500" cy="5143500"/>
          </a:xfrm>
          <a:prstGeom prst="rect">
            <a:avLst/>
          </a:prstGeom>
          <a:noFill/>
          <a:extLst>
            <a:ext uri="{909E8E84-426E-40DD-AFC4-6F175D3DCCD1}">
              <a14:hiddenFill xmlns:a14="http://schemas.microsoft.com/office/drawing/2010/main">
                <a:solidFill>
                  <a:srgbClr val="FFFFFF"/>
                </a:solidFill>
              </a14:hiddenFill>
            </a:ext>
          </a:extLst>
        </p:spPr>
      </p:pic>
      <p:sp>
        <p:nvSpPr>
          <p:cNvPr id="4" name="CuadroTexto 3">
            <a:extLst>
              <a:ext uri="{FF2B5EF4-FFF2-40B4-BE49-F238E27FC236}">
                <a16:creationId xmlns:a16="http://schemas.microsoft.com/office/drawing/2014/main" id="{F85D3B13-6983-9B91-7DB9-14484C85D998}"/>
              </a:ext>
            </a:extLst>
          </p:cNvPr>
          <p:cNvSpPr txBox="1"/>
          <p:nvPr/>
        </p:nvSpPr>
        <p:spPr>
          <a:xfrm>
            <a:off x="0" y="0"/>
            <a:ext cx="1275907" cy="307777"/>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r>
              <a:rPr lang="es-AR" dirty="0">
                <a:solidFill>
                  <a:schemeClr val="bg1"/>
                </a:solidFill>
              </a:rPr>
              <a:t>JERARQUIA</a:t>
            </a:r>
          </a:p>
        </p:txBody>
      </p:sp>
      <p:pic>
        <p:nvPicPr>
          <p:cNvPr id="7" name="Imagen 6">
            <a:extLst>
              <a:ext uri="{FF2B5EF4-FFF2-40B4-BE49-F238E27FC236}">
                <a16:creationId xmlns:a16="http://schemas.microsoft.com/office/drawing/2014/main" id="{6EEC8F40-C1EC-2247-7099-95B9EC399060}"/>
              </a:ext>
            </a:extLst>
          </p:cNvPr>
          <p:cNvPicPr>
            <a:picLocks noChangeAspect="1"/>
          </p:cNvPicPr>
          <p:nvPr/>
        </p:nvPicPr>
        <p:blipFill rotWithShape="1">
          <a:blip r:embed="rId3"/>
          <a:srcRect l="21512" t="725" b="2292"/>
          <a:stretch/>
        </p:blipFill>
        <p:spPr>
          <a:xfrm>
            <a:off x="2767285" y="453724"/>
            <a:ext cx="6185329" cy="4236051"/>
          </a:xfrm>
          <a:prstGeom prst="rect">
            <a:avLst/>
          </a:prstGeom>
        </p:spPr>
      </p:pic>
    </p:spTree>
    <p:extLst>
      <p:ext uri="{BB962C8B-B14F-4D97-AF65-F5344CB8AC3E}">
        <p14:creationId xmlns:p14="http://schemas.microsoft.com/office/powerpoint/2010/main" val="28647951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1E6A36E-332C-8E83-11BC-D0C3FF884FCB}"/>
              </a:ext>
            </a:extLst>
          </p:cNvPr>
          <p:cNvSpPr>
            <a:spLocks noGrp="1"/>
          </p:cNvSpPr>
          <p:nvPr>
            <p:ph type="ctrTitle"/>
          </p:nvPr>
        </p:nvSpPr>
        <p:spPr>
          <a:xfrm flipH="1">
            <a:off x="6053138" y="-1"/>
            <a:ext cx="2920741" cy="809449"/>
          </a:xfrm>
        </p:spPr>
        <p:txBody>
          <a:bodyPr/>
          <a:lstStyle/>
          <a:p>
            <a:r>
              <a:rPr lang="es-AR" dirty="0"/>
              <a:t>propiedades</a:t>
            </a:r>
          </a:p>
        </p:txBody>
      </p:sp>
      <p:pic>
        <p:nvPicPr>
          <p:cNvPr id="4" name="Imagen 3">
            <a:extLst>
              <a:ext uri="{FF2B5EF4-FFF2-40B4-BE49-F238E27FC236}">
                <a16:creationId xmlns:a16="http://schemas.microsoft.com/office/drawing/2014/main" id="{42B13CA3-D61C-1E9E-D1AF-036B58EF9402}"/>
              </a:ext>
            </a:extLst>
          </p:cNvPr>
          <p:cNvPicPr>
            <a:picLocks noChangeAspect="1"/>
          </p:cNvPicPr>
          <p:nvPr/>
        </p:nvPicPr>
        <p:blipFill>
          <a:blip r:embed="rId2"/>
          <a:stretch>
            <a:fillRect/>
          </a:stretch>
        </p:blipFill>
        <p:spPr>
          <a:xfrm>
            <a:off x="593602" y="404724"/>
            <a:ext cx="6704610" cy="4334051"/>
          </a:xfrm>
          <a:prstGeom prst="rect">
            <a:avLst/>
          </a:prstGeom>
        </p:spPr>
      </p:pic>
    </p:spTree>
    <p:extLst>
      <p:ext uri="{BB962C8B-B14F-4D97-AF65-F5344CB8AC3E}">
        <p14:creationId xmlns:p14="http://schemas.microsoft.com/office/powerpoint/2010/main" val="2310495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7936F3E-7F1B-A1E4-FBC6-9FEE94EFFA25}"/>
              </a:ext>
            </a:extLst>
          </p:cNvPr>
          <p:cNvSpPr>
            <a:spLocks noGrp="1"/>
          </p:cNvSpPr>
          <p:nvPr>
            <p:ph type="ctrTitle"/>
          </p:nvPr>
        </p:nvSpPr>
        <p:spPr>
          <a:xfrm flipH="1">
            <a:off x="6276422" y="0"/>
            <a:ext cx="2867578" cy="808074"/>
          </a:xfrm>
        </p:spPr>
        <p:txBody>
          <a:bodyPr/>
          <a:lstStyle/>
          <a:p>
            <a:r>
              <a:rPr lang="es-AR" dirty="0"/>
              <a:t>Inicialización de componentes</a:t>
            </a:r>
          </a:p>
        </p:txBody>
      </p:sp>
      <p:pic>
        <p:nvPicPr>
          <p:cNvPr id="4" name="Imagen 3">
            <a:extLst>
              <a:ext uri="{FF2B5EF4-FFF2-40B4-BE49-F238E27FC236}">
                <a16:creationId xmlns:a16="http://schemas.microsoft.com/office/drawing/2014/main" id="{AB2A2142-61F7-B8BB-960A-AF2E69C400BF}"/>
              </a:ext>
            </a:extLst>
          </p:cNvPr>
          <p:cNvPicPr>
            <a:picLocks noChangeAspect="1"/>
          </p:cNvPicPr>
          <p:nvPr/>
        </p:nvPicPr>
        <p:blipFill>
          <a:blip r:embed="rId2"/>
          <a:stretch>
            <a:fillRect/>
          </a:stretch>
        </p:blipFill>
        <p:spPr>
          <a:xfrm>
            <a:off x="614924" y="701749"/>
            <a:ext cx="5661498" cy="4037714"/>
          </a:xfrm>
          <a:prstGeom prst="rect">
            <a:avLst/>
          </a:prstGeom>
        </p:spPr>
      </p:pic>
    </p:spTree>
    <p:extLst>
      <p:ext uri="{BB962C8B-B14F-4D97-AF65-F5344CB8AC3E}">
        <p14:creationId xmlns:p14="http://schemas.microsoft.com/office/powerpoint/2010/main" val="19512840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p33"/>
          <p:cNvSpPr txBox="1">
            <a:spLocks noGrp="1"/>
          </p:cNvSpPr>
          <p:nvPr>
            <p:ph type="ctrTitle"/>
          </p:nvPr>
        </p:nvSpPr>
        <p:spPr>
          <a:xfrm>
            <a:off x="1232914" y="1646636"/>
            <a:ext cx="6634500" cy="1241400"/>
          </a:xfrm>
          <a:prstGeom prst="rect">
            <a:avLst/>
          </a:prstGeom>
          <a:noFill/>
          <a:ln>
            <a:noFill/>
          </a:ln>
        </p:spPr>
        <p:txBody>
          <a:bodyPr spcFirstLastPara="1" wrap="square" lIns="68575" tIns="34275" rIns="68575" bIns="34275" anchor="b" anchorCtr="0">
            <a:noAutofit/>
          </a:bodyPr>
          <a:lstStyle/>
          <a:p>
            <a:pPr marL="0" lvl="0" indent="0" algn="ctr" rtl="0">
              <a:lnSpc>
                <a:spcPct val="90000"/>
              </a:lnSpc>
              <a:spcBef>
                <a:spcPts val="0"/>
              </a:spcBef>
              <a:spcAft>
                <a:spcPts val="0"/>
              </a:spcAft>
              <a:buClr>
                <a:schemeClr val="dk1"/>
              </a:buClr>
              <a:buSzPts val="4500"/>
              <a:buFont typeface="Nunito Sans Black"/>
              <a:buNone/>
            </a:pPr>
            <a:r>
              <a:rPr lang="es-ES" b="0" dirty="0"/>
              <a:t>integrantes</a:t>
            </a:r>
            <a:endParaRPr b="0" dirty="0"/>
          </a:p>
        </p:txBody>
      </p:sp>
      <p:sp>
        <p:nvSpPr>
          <p:cNvPr id="326" name="Google Shape;326;p33"/>
          <p:cNvSpPr txBox="1">
            <a:spLocks noGrp="1"/>
          </p:cNvSpPr>
          <p:nvPr>
            <p:ph type="subTitle" idx="1"/>
          </p:nvPr>
        </p:nvSpPr>
        <p:spPr>
          <a:xfrm>
            <a:off x="2888148" y="2888036"/>
            <a:ext cx="3367704" cy="962048"/>
          </a:xfrm>
          <a:prstGeom prst="rect">
            <a:avLst/>
          </a:prstGeom>
        </p:spPr>
        <p:txBody>
          <a:bodyPr spcFirstLastPara="1" wrap="square" lIns="68575" tIns="34275" rIns="68575" bIns="34275" anchor="t" anchorCtr="0">
            <a:noAutofit/>
          </a:bodyPr>
          <a:lstStyle/>
          <a:p>
            <a:pPr marL="171450" lvl="0" indent="-171450" algn="ctr" rtl="0">
              <a:spcBef>
                <a:spcPts val="800"/>
              </a:spcBef>
              <a:spcAft>
                <a:spcPts val="0"/>
              </a:spcAft>
              <a:buFont typeface="Arial" panose="020B0604020202020204" pitchFamily="34" charset="0"/>
              <a:buChar char="•"/>
            </a:pPr>
            <a:r>
              <a:rPr lang="es-ES" sz="1600" dirty="0"/>
              <a:t>Briz Franco</a:t>
            </a:r>
          </a:p>
          <a:p>
            <a:pPr marL="171450" lvl="0" indent="-171450" algn="ctr" rtl="0">
              <a:spcBef>
                <a:spcPts val="800"/>
              </a:spcBef>
              <a:spcAft>
                <a:spcPts val="0"/>
              </a:spcAft>
              <a:buFont typeface="Arial" panose="020B0604020202020204" pitchFamily="34" charset="0"/>
              <a:buChar char="•"/>
            </a:pPr>
            <a:r>
              <a:rPr lang="es-ES" sz="1600" dirty="0"/>
              <a:t>Santi Araoz Daniel Emmanuel</a:t>
            </a:r>
            <a:endParaRPr sz="16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7F9CAC9-3C00-3BBD-133F-37EF6756B290}"/>
              </a:ext>
            </a:extLst>
          </p:cNvPr>
          <p:cNvSpPr>
            <a:spLocks noGrp="1"/>
          </p:cNvSpPr>
          <p:nvPr>
            <p:ph type="ctrTitle"/>
          </p:nvPr>
        </p:nvSpPr>
        <p:spPr/>
        <p:txBody>
          <a:bodyPr/>
          <a:lstStyle/>
          <a:p>
            <a:r>
              <a:rPr lang="es-AR" dirty="0"/>
              <a:t>Agregamos funcionalidad  al botón </a:t>
            </a:r>
          </a:p>
        </p:txBody>
      </p:sp>
      <p:pic>
        <p:nvPicPr>
          <p:cNvPr id="6" name="Imagen 5">
            <a:extLst>
              <a:ext uri="{FF2B5EF4-FFF2-40B4-BE49-F238E27FC236}">
                <a16:creationId xmlns:a16="http://schemas.microsoft.com/office/drawing/2014/main" id="{EEE03BB8-C7A6-82DE-681B-FE2EECB96341}"/>
              </a:ext>
            </a:extLst>
          </p:cNvPr>
          <p:cNvPicPr>
            <a:picLocks noChangeAspect="1"/>
          </p:cNvPicPr>
          <p:nvPr/>
        </p:nvPicPr>
        <p:blipFill>
          <a:blip r:embed="rId2"/>
          <a:stretch>
            <a:fillRect/>
          </a:stretch>
        </p:blipFill>
        <p:spPr>
          <a:xfrm>
            <a:off x="488058" y="827965"/>
            <a:ext cx="5489421" cy="3697472"/>
          </a:xfrm>
          <a:prstGeom prst="rect">
            <a:avLst/>
          </a:prstGeom>
        </p:spPr>
      </p:pic>
    </p:spTree>
    <p:extLst>
      <p:ext uri="{BB962C8B-B14F-4D97-AF65-F5344CB8AC3E}">
        <p14:creationId xmlns:p14="http://schemas.microsoft.com/office/powerpoint/2010/main" val="20598908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CEA6F33D-8A57-57D1-10DC-BB9E4776B154}"/>
              </a:ext>
            </a:extLst>
          </p:cNvPr>
          <p:cNvPicPr>
            <a:picLocks noChangeAspect="1"/>
          </p:cNvPicPr>
          <p:nvPr/>
        </p:nvPicPr>
        <p:blipFill rotWithShape="1">
          <a:blip r:embed="rId2"/>
          <a:srcRect l="4070" t="8435" r="4302" b="9607"/>
          <a:stretch/>
        </p:blipFill>
        <p:spPr>
          <a:xfrm>
            <a:off x="372140" y="903767"/>
            <a:ext cx="8378455" cy="2785731"/>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spTree>
    <p:extLst>
      <p:ext uri="{BB962C8B-B14F-4D97-AF65-F5344CB8AC3E}">
        <p14:creationId xmlns:p14="http://schemas.microsoft.com/office/powerpoint/2010/main" val="786027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gradFill>
          <a:gsLst>
            <a:gs pos="0">
              <a:srgbClr val="0C2E3A"/>
            </a:gs>
            <a:gs pos="100000">
              <a:srgbClr val="110F16"/>
            </a:gs>
          </a:gsLst>
          <a:path path="circle">
            <a:fillToRect l="50000" t="50000" r="50000" b="50000"/>
          </a:path>
          <a:tileRect/>
        </a:gradFill>
        <a:effectLst/>
      </p:bgPr>
    </p:bg>
    <p:spTree>
      <p:nvGrpSpPr>
        <p:cNvPr id="1" name="Shape 423"/>
        <p:cNvGrpSpPr/>
        <p:nvPr/>
      </p:nvGrpSpPr>
      <p:grpSpPr>
        <a:xfrm>
          <a:off x="0" y="0"/>
          <a:ext cx="0" cy="0"/>
          <a:chOff x="0" y="0"/>
          <a:chExt cx="0" cy="0"/>
        </a:xfrm>
      </p:grpSpPr>
      <p:sp>
        <p:nvSpPr>
          <p:cNvPr id="424" name="Google Shape;424;p43"/>
          <p:cNvSpPr txBox="1">
            <a:spLocks noGrp="1"/>
          </p:cNvSpPr>
          <p:nvPr>
            <p:ph type="ctrTitle"/>
          </p:nvPr>
        </p:nvSpPr>
        <p:spPr>
          <a:xfrm>
            <a:off x="1709636" y="1515646"/>
            <a:ext cx="5724600" cy="1241700"/>
          </a:xfrm>
          <a:prstGeom prst="rect">
            <a:avLst/>
          </a:prstGeom>
          <a:noFill/>
          <a:ln>
            <a:noFill/>
          </a:ln>
        </p:spPr>
        <p:txBody>
          <a:bodyPr spcFirstLastPara="1" wrap="square" lIns="68575" tIns="34275" rIns="68575" bIns="34275" anchor="b" anchorCtr="0">
            <a:noAutofit/>
          </a:bodyPr>
          <a:lstStyle/>
          <a:p>
            <a:pPr marL="0" lvl="0" indent="0" algn="ctr" rtl="0">
              <a:lnSpc>
                <a:spcPct val="90000"/>
              </a:lnSpc>
              <a:spcBef>
                <a:spcPts val="0"/>
              </a:spcBef>
              <a:spcAft>
                <a:spcPts val="0"/>
              </a:spcAft>
              <a:buClr>
                <a:schemeClr val="accent6"/>
              </a:buClr>
              <a:buSzPts val="5000"/>
              <a:buFont typeface="Nunito Sans Black"/>
              <a:buNone/>
            </a:pPr>
            <a:r>
              <a:rPr lang="es-ES" sz="4800" dirty="0"/>
              <a:t>CURRICULUM-MANEJOCV</a:t>
            </a:r>
            <a:endParaRPr sz="4800"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2D512939-D480-A802-3747-DC48ED4F0989}"/>
              </a:ext>
            </a:extLst>
          </p:cNvPr>
          <p:cNvPicPr>
            <a:picLocks noChangeAspect="1"/>
          </p:cNvPicPr>
          <p:nvPr/>
        </p:nvPicPr>
        <p:blipFill rotWithShape="1">
          <a:blip r:embed="rId2"/>
          <a:srcRect l="13661" t="8309" r="13661" b="8406"/>
          <a:stretch/>
        </p:blipFill>
        <p:spPr>
          <a:xfrm>
            <a:off x="283819" y="1031029"/>
            <a:ext cx="1834704" cy="3379306"/>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6" name="Imagen 5">
            <a:extLst>
              <a:ext uri="{FF2B5EF4-FFF2-40B4-BE49-F238E27FC236}">
                <a16:creationId xmlns:a16="http://schemas.microsoft.com/office/drawing/2014/main" id="{8979B40E-CFA2-0708-087F-98ECEE2B3B92}"/>
              </a:ext>
            </a:extLst>
          </p:cNvPr>
          <p:cNvPicPr>
            <a:picLocks noChangeAspect="1"/>
          </p:cNvPicPr>
          <p:nvPr/>
        </p:nvPicPr>
        <p:blipFill rotWithShape="1">
          <a:blip r:embed="rId3"/>
          <a:srcRect l="5748" t="8358" r="6253" b="8358"/>
          <a:stretch/>
        </p:blipFill>
        <p:spPr>
          <a:xfrm>
            <a:off x="2191576" y="1241227"/>
            <a:ext cx="4297188" cy="2661046"/>
          </a:xfrm>
          <a:prstGeom prst="rect">
            <a:avLst/>
          </a:prstGeom>
          <a:ln>
            <a:noFill/>
          </a:ln>
          <a:effectLst>
            <a:outerShdw blurRad="44450" dist="27940" dir="5400000" algn="ctr">
              <a:srgbClr val="000000">
                <a:alpha val="32000"/>
              </a:srgbClr>
            </a:outerShdw>
          </a:effectLst>
        </p:spPr>
      </p:pic>
      <p:pic>
        <p:nvPicPr>
          <p:cNvPr id="8" name="Imagen 7">
            <a:extLst>
              <a:ext uri="{FF2B5EF4-FFF2-40B4-BE49-F238E27FC236}">
                <a16:creationId xmlns:a16="http://schemas.microsoft.com/office/drawing/2014/main" id="{1D228AD7-92E5-C5CA-3D6B-DAA21353789D}"/>
              </a:ext>
            </a:extLst>
          </p:cNvPr>
          <p:cNvPicPr>
            <a:picLocks noChangeAspect="1"/>
          </p:cNvPicPr>
          <p:nvPr/>
        </p:nvPicPr>
        <p:blipFill rotWithShape="1">
          <a:blip r:embed="rId4"/>
          <a:srcRect l="10954" t="16715" r="10954" b="17101"/>
          <a:stretch/>
        </p:blipFill>
        <p:spPr>
          <a:xfrm>
            <a:off x="4114799" y="2077020"/>
            <a:ext cx="3240158" cy="1825253"/>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sp>
        <p:nvSpPr>
          <p:cNvPr id="9" name="Título 1">
            <a:extLst>
              <a:ext uri="{FF2B5EF4-FFF2-40B4-BE49-F238E27FC236}">
                <a16:creationId xmlns:a16="http://schemas.microsoft.com/office/drawing/2014/main" id="{A6E87D85-6906-9C14-0053-66ED37AA755F}"/>
              </a:ext>
            </a:extLst>
          </p:cNvPr>
          <p:cNvSpPr>
            <a:spLocks noGrp="1"/>
          </p:cNvSpPr>
          <p:nvPr>
            <p:ph type="ctrTitle"/>
          </p:nvPr>
        </p:nvSpPr>
        <p:spPr>
          <a:xfrm flipH="1">
            <a:off x="0" y="294451"/>
            <a:ext cx="2902019" cy="563513"/>
          </a:xfrm>
          <a:solidFill>
            <a:srgbClr val="0E2B36"/>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p>
            <a:r>
              <a:rPr lang="es-AR" dirty="0"/>
              <a:t>Clase curriculum</a:t>
            </a:r>
          </a:p>
        </p:txBody>
      </p:sp>
    </p:spTree>
    <p:extLst>
      <p:ext uri="{BB962C8B-B14F-4D97-AF65-F5344CB8AC3E}">
        <p14:creationId xmlns:p14="http://schemas.microsoft.com/office/powerpoint/2010/main" val="34908880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2D512939-D480-A802-3747-DC48ED4F0989}"/>
              </a:ext>
            </a:extLst>
          </p:cNvPr>
          <p:cNvPicPr>
            <a:picLocks noChangeAspect="1"/>
          </p:cNvPicPr>
          <p:nvPr/>
        </p:nvPicPr>
        <p:blipFill rotWithShape="1">
          <a:blip r:embed="rId2"/>
          <a:srcRect l="14509" t="21255" r="14047" b="21098"/>
          <a:stretch/>
        </p:blipFill>
        <p:spPr>
          <a:xfrm>
            <a:off x="385680" y="1067078"/>
            <a:ext cx="2317764" cy="1276072"/>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pic>
        <p:nvPicPr>
          <p:cNvPr id="6" name="Imagen 5">
            <a:extLst>
              <a:ext uri="{FF2B5EF4-FFF2-40B4-BE49-F238E27FC236}">
                <a16:creationId xmlns:a16="http://schemas.microsoft.com/office/drawing/2014/main" id="{8979B40E-CFA2-0708-087F-98ECEE2B3B92}"/>
              </a:ext>
            </a:extLst>
          </p:cNvPr>
          <p:cNvPicPr>
            <a:picLocks noChangeAspect="1"/>
          </p:cNvPicPr>
          <p:nvPr/>
        </p:nvPicPr>
        <p:blipFill rotWithShape="1">
          <a:blip r:embed="rId3"/>
          <a:srcRect l="9061" t="12641" r="8367" b="13925"/>
          <a:stretch/>
        </p:blipFill>
        <p:spPr>
          <a:xfrm>
            <a:off x="3453850" y="1067078"/>
            <a:ext cx="3548270" cy="2246244"/>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sp>
        <p:nvSpPr>
          <p:cNvPr id="9" name="Título 1">
            <a:extLst>
              <a:ext uri="{FF2B5EF4-FFF2-40B4-BE49-F238E27FC236}">
                <a16:creationId xmlns:a16="http://schemas.microsoft.com/office/drawing/2014/main" id="{A6E87D85-6906-9C14-0053-66ED37AA755F}"/>
              </a:ext>
            </a:extLst>
          </p:cNvPr>
          <p:cNvSpPr>
            <a:spLocks noGrp="1"/>
          </p:cNvSpPr>
          <p:nvPr>
            <p:ph type="ctrTitle"/>
          </p:nvPr>
        </p:nvSpPr>
        <p:spPr>
          <a:xfrm flipH="1">
            <a:off x="0" y="294451"/>
            <a:ext cx="2902019" cy="563513"/>
          </a:xfrm>
          <a:solidFill>
            <a:srgbClr val="0E2B36"/>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p>
            <a:r>
              <a:rPr lang="es-AR" dirty="0"/>
              <a:t>Clase </a:t>
            </a:r>
            <a:r>
              <a:rPr lang="es-AR" dirty="0" err="1"/>
              <a:t>manejocv</a:t>
            </a:r>
            <a:endParaRPr lang="es-AR" dirty="0"/>
          </a:p>
        </p:txBody>
      </p:sp>
    </p:spTree>
    <p:extLst>
      <p:ext uri="{BB962C8B-B14F-4D97-AF65-F5344CB8AC3E}">
        <p14:creationId xmlns:p14="http://schemas.microsoft.com/office/powerpoint/2010/main" val="29429826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605"/>
        <p:cNvGrpSpPr/>
        <p:nvPr/>
      </p:nvGrpSpPr>
      <p:grpSpPr>
        <a:xfrm>
          <a:off x="0" y="0"/>
          <a:ext cx="0" cy="0"/>
          <a:chOff x="0" y="0"/>
          <a:chExt cx="0" cy="0"/>
        </a:xfrm>
      </p:grpSpPr>
      <p:sp>
        <p:nvSpPr>
          <p:cNvPr id="1606" name="Google Shape;1606;p57"/>
          <p:cNvSpPr txBox="1">
            <a:spLocks noGrp="1"/>
          </p:cNvSpPr>
          <p:nvPr>
            <p:ph type="ctrTitle"/>
          </p:nvPr>
        </p:nvSpPr>
        <p:spPr>
          <a:xfrm flipH="1">
            <a:off x="633426" y="1224307"/>
            <a:ext cx="1628700" cy="411268"/>
          </a:xfrm>
          <a:prstGeom prst="rect">
            <a:avLst/>
          </a:prstGeom>
          <a:noFill/>
          <a:ln>
            <a:noFill/>
          </a:ln>
        </p:spPr>
        <p:txBody>
          <a:bodyPr spcFirstLastPara="1" wrap="square" lIns="68575" tIns="34275" rIns="68575" bIns="34275" anchor="b" anchorCtr="0">
            <a:noAutofit/>
          </a:bodyPr>
          <a:lstStyle/>
          <a:p>
            <a:pPr marL="0" lvl="0" indent="0" algn="l" rtl="0">
              <a:lnSpc>
                <a:spcPct val="90000"/>
              </a:lnSpc>
              <a:spcBef>
                <a:spcPts val="0"/>
              </a:spcBef>
              <a:spcAft>
                <a:spcPts val="0"/>
              </a:spcAft>
              <a:buClr>
                <a:srgbClr val="000000"/>
              </a:buClr>
              <a:buSzPts val="800"/>
              <a:buFont typeface="Arial"/>
              <a:buNone/>
            </a:pPr>
            <a:r>
              <a:rPr lang="es-ES" dirty="0">
                <a:solidFill>
                  <a:srgbClr val="FFFFFF"/>
                </a:solidFill>
              </a:rPr>
              <a:t>Crear()</a:t>
            </a:r>
            <a:endParaRPr dirty="0">
              <a:solidFill>
                <a:srgbClr val="FFFFFF"/>
              </a:solidFill>
            </a:endParaRPr>
          </a:p>
        </p:txBody>
      </p:sp>
      <p:sp>
        <p:nvSpPr>
          <p:cNvPr id="1607" name="Google Shape;1607;p57"/>
          <p:cNvSpPr txBox="1">
            <a:spLocks noGrp="1"/>
          </p:cNvSpPr>
          <p:nvPr>
            <p:ph type="subTitle" idx="1"/>
          </p:nvPr>
        </p:nvSpPr>
        <p:spPr>
          <a:xfrm>
            <a:off x="668621" y="2414236"/>
            <a:ext cx="1925400" cy="2469332"/>
          </a:xfrm>
          <a:prstGeom prst="rect">
            <a:avLst/>
          </a:prstGeom>
        </p:spPr>
        <p:txBody>
          <a:bodyPr spcFirstLastPara="1" wrap="square" lIns="68575" tIns="34275" rIns="68575" bIns="34275" anchor="t" anchorCtr="0">
            <a:noAutofit/>
          </a:bodyPr>
          <a:lstStyle/>
          <a:p>
            <a:pPr marL="0" lvl="0" indent="0" algn="l" rtl="0">
              <a:spcBef>
                <a:spcPts val="800"/>
              </a:spcBef>
              <a:spcAft>
                <a:spcPts val="0"/>
              </a:spcAft>
              <a:buNone/>
            </a:pPr>
            <a:r>
              <a:rPr lang="es-ES" b="1" dirty="0"/>
              <a:t>Esta es nuestro método central, porque es aquí donde nosotros creamos el file, “cv.html” cargamos la plantilla del html5, lo escribimos. Mostramos los mensajes de creación o error con un control de excepciones</a:t>
            </a:r>
          </a:p>
        </p:txBody>
      </p:sp>
      <p:pic>
        <p:nvPicPr>
          <p:cNvPr id="5" name="Imagen 4">
            <a:extLst>
              <a:ext uri="{FF2B5EF4-FFF2-40B4-BE49-F238E27FC236}">
                <a16:creationId xmlns:a16="http://schemas.microsoft.com/office/drawing/2014/main" id="{E92ABA7F-6DC6-0984-2363-B61B5098F825}"/>
              </a:ext>
            </a:extLst>
          </p:cNvPr>
          <p:cNvPicPr>
            <a:picLocks noChangeAspect="1"/>
          </p:cNvPicPr>
          <p:nvPr/>
        </p:nvPicPr>
        <p:blipFill rotWithShape="1">
          <a:blip r:embed="rId3"/>
          <a:srcRect l="5474" t="7343" r="5064" b="7633"/>
          <a:stretch/>
        </p:blipFill>
        <p:spPr>
          <a:xfrm>
            <a:off x="3492814" y="706144"/>
            <a:ext cx="5069928" cy="3416185"/>
          </a:xfrm>
          <a:prstGeom prst="rect">
            <a:avLst/>
          </a:prstGeom>
        </p:spPr>
      </p:pic>
      <p:grpSp>
        <p:nvGrpSpPr>
          <p:cNvPr id="1609" name="Google Shape;1609;p57"/>
          <p:cNvGrpSpPr/>
          <p:nvPr/>
        </p:nvGrpSpPr>
        <p:grpSpPr>
          <a:xfrm>
            <a:off x="3289852" y="516835"/>
            <a:ext cx="5466522" cy="4552122"/>
            <a:chOff x="3804623" y="931514"/>
            <a:chExt cx="4311631" cy="3283920"/>
          </a:xfrm>
        </p:grpSpPr>
        <p:grpSp>
          <p:nvGrpSpPr>
            <p:cNvPr id="1610" name="Google Shape;1610;p57"/>
            <p:cNvGrpSpPr/>
            <p:nvPr/>
          </p:nvGrpSpPr>
          <p:grpSpPr>
            <a:xfrm>
              <a:off x="3804623" y="931514"/>
              <a:ext cx="4311631" cy="3283920"/>
              <a:chOff x="3420275" y="729475"/>
              <a:chExt cx="4831500" cy="3679875"/>
            </a:xfrm>
          </p:grpSpPr>
          <p:sp>
            <p:nvSpPr>
              <p:cNvPr id="1611" name="Google Shape;1611;p57"/>
              <p:cNvSpPr/>
              <p:nvPr/>
            </p:nvSpPr>
            <p:spPr>
              <a:xfrm>
                <a:off x="3586250" y="883825"/>
                <a:ext cx="4503600" cy="2746200"/>
              </a:xfrm>
              <a:prstGeom prst="rect">
                <a:avLst/>
              </a:prstGeom>
              <a:noFill/>
              <a:ln w="28575" cap="flat" cmpd="sng">
                <a:solidFill>
                  <a:srgbClr val="FFFFFF"/>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612" name="Google Shape;1612;p57"/>
              <p:cNvSpPr/>
              <p:nvPr/>
            </p:nvSpPr>
            <p:spPr>
              <a:xfrm>
                <a:off x="5009044" y="3786200"/>
                <a:ext cx="1649975" cy="623150"/>
              </a:xfrm>
              <a:custGeom>
                <a:avLst/>
                <a:gdLst/>
                <a:ahLst/>
                <a:cxnLst/>
                <a:rect l="l" t="t" r="r" b="b"/>
                <a:pathLst>
                  <a:path w="65999" h="24926" extrusionOk="0">
                    <a:moveTo>
                      <a:pt x="13372" y="0"/>
                    </a:moveTo>
                    <a:cubicBezTo>
                      <a:pt x="13051" y="1881"/>
                      <a:pt x="12653" y="8225"/>
                      <a:pt x="11445" y="11283"/>
                    </a:cubicBezTo>
                    <a:cubicBezTo>
                      <a:pt x="10237" y="14341"/>
                      <a:pt x="7883" y="16511"/>
                      <a:pt x="6125" y="18346"/>
                    </a:cubicBezTo>
                    <a:cubicBezTo>
                      <a:pt x="4367" y="20181"/>
                      <a:pt x="1875" y="21297"/>
                      <a:pt x="896" y="22291"/>
                    </a:cubicBezTo>
                    <a:cubicBezTo>
                      <a:pt x="-82" y="23285"/>
                      <a:pt x="-174" y="23896"/>
                      <a:pt x="254" y="24309"/>
                    </a:cubicBezTo>
                    <a:cubicBezTo>
                      <a:pt x="682" y="24722"/>
                      <a:pt x="805" y="24692"/>
                      <a:pt x="3465" y="24768"/>
                    </a:cubicBezTo>
                    <a:cubicBezTo>
                      <a:pt x="6125" y="24845"/>
                      <a:pt x="10925" y="24768"/>
                      <a:pt x="16215" y="24768"/>
                    </a:cubicBezTo>
                    <a:cubicBezTo>
                      <a:pt x="21505" y="24768"/>
                      <a:pt x="28630" y="24768"/>
                      <a:pt x="35204" y="24768"/>
                    </a:cubicBezTo>
                    <a:cubicBezTo>
                      <a:pt x="41778" y="24768"/>
                      <a:pt x="50783" y="24768"/>
                      <a:pt x="55660" y="24768"/>
                    </a:cubicBezTo>
                    <a:cubicBezTo>
                      <a:pt x="60537" y="24768"/>
                      <a:pt x="62754" y="25104"/>
                      <a:pt x="64466" y="24768"/>
                    </a:cubicBezTo>
                    <a:cubicBezTo>
                      <a:pt x="66178" y="24432"/>
                      <a:pt x="66056" y="23346"/>
                      <a:pt x="65934" y="22750"/>
                    </a:cubicBezTo>
                    <a:cubicBezTo>
                      <a:pt x="65812" y="22154"/>
                      <a:pt x="65353" y="22765"/>
                      <a:pt x="63732" y="21190"/>
                    </a:cubicBezTo>
                    <a:cubicBezTo>
                      <a:pt x="62111" y="19615"/>
                      <a:pt x="57999" y="16512"/>
                      <a:pt x="56210" y="13301"/>
                    </a:cubicBezTo>
                    <a:cubicBezTo>
                      <a:pt x="54421" y="10091"/>
                      <a:pt x="53505" y="4083"/>
                      <a:pt x="53000" y="1927"/>
                    </a:cubicBezTo>
                    <a:cubicBezTo>
                      <a:pt x="52496" y="-229"/>
                      <a:pt x="53153" y="627"/>
                      <a:pt x="53183" y="367"/>
                    </a:cubicBezTo>
                  </a:path>
                </a:pathLst>
              </a:custGeom>
              <a:noFill/>
              <a:ln w="28575" cap="flat" cmpd="sng">
                <a:solidFill>
                  <a:srgbClr val="FFFFFF"/>
                </a:solidFill>
                <a:prstDash val="solid"/>
                <a:round/>
                <a:headEnd type="none" w="med" len="med"/>
                <a:tailEnd type="none" w="med" len="med"/>
              </a:ln>
            </p:spPr>
          </p:sp>
          <p:sp>
            <p:nvSpPr>
              <p:cNvPr id="1613" name="Google Shape;1613;p57"/>
              <p:cNvSpPr/>
              <p:nvPr/>
            </p:nvSpPr>
            <p:spPr>
              <a:xfrm>
                <a:off x="3420275" y="729475"/>
                <a:ext cx="4831500" cy="3056700"/>
              </a:xfrm>
              <a:prstGeom prst="roundRect">
                <a:avLst>
                  <a:gd name="adj" fmla="val 3857"/>
                </a:avLst>
              </a:prstGeom>
              <a:noFill/>
              <a:ln w="28575" cap="flat" cmpd="sng">
                <a:solidFill>
                  <a:srgbClr val="FFFFFF"/>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614" name="Google Shape;1614;p57"/>
              <p:cNvSpPr/>
              <p:nvPr/>
            </p:nvSpPr>
            <p:spPr>
              <a:xfrm>
                <a:off x="3453125" y="762775"/>
                <a:ext cx="4765800" cy="2990100"/>
              </a:xfrm>
              <a:prstGeom prst="roundRect">
                <a:avLst>
                  <a:gd name="adj" fmla="val 3282"/>
                </a:avLst>
              </a:prstGeom>
              <a:noFill/>
              <a:ln w="28575" cap="flat" cmpd="sng">
                <a:solidFill>
                  <a:srgbClr val="FFFFFF"/>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grpSp>
        <p:cxnSp>
          <p:nvCxnSpPr>
            <p:cNvPr id="1615" name="Google Shape;1615;p57"/>
            <p:cNvCxnSpPr/>
            <p:nvPr/>
          </p:nvCxnSpPr>
          <p:spPr>
            <a:xfrm>
              <a:off x="5238353" y="4162783"/>
              <a:ext cx="1451100" cy="0"/>
            </a:xfrm>
            <a:prstGeom prst="straightConnector1">
              <a:avLst/>
            </a:prstGeom>
            <a:noFill/>
            <a:ln w="28575" cap="flat" cmpd="sng">
              <a:solidFill>
                <a:srgbClr val="FFFFFF"/>
              </a:solidFill>
              <a:prstDash val="solid"/>
              <a:round/>
              <a:headEnd type="none" w="med" len="med"/>
              <a:tailEnd type="none" w="med" len="med"/>
            </a:ln>
          </p:spPr>
        </p:cxnSp>
      </p:grpSp>
    </p:spTree>
    <p:extLst>
      <p:ext uri="{BB962C8B-B14F-4D97-AF65-F5344CB8AC3E}">
        <p14:creationId xmlns:p14="http://schemas.microsoft.com/office/powerpoint/2010/main" val="16564663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8E06885-96D3-9532-BDA8-8A9B40FD4416}"/>
              </a:ext>
            </a:extLst>
          </p:cNvPr>
          <p:cNvSpPr>
            <a:spLocks noGrp="1"/>
          </p:cNvSpPr>
          <p:nvPr>
            <p:ph type="ctrTitle"/>
          </p:nvPr>
        </p:nvSpPr>
        <p:spPr/>
        <p:txBody>
          <a:bodyPr/>
          <a:lstStyle/>
          <a:p>
            <a:r>
              <a:rPr lang="es-AR" dirty="0"/>
              <a:t>Validaciones</a:t>
            </a:r>
          </a:p>
        </p:txBody>
      </p:sp>
      <p:sp>
        <p:nvSpPr>
          <p:cNvPr id="3" name="Subtítulo 2">
            <a:extLst>
              <a:ext uri="{FF2B5EF4-FFF2-40B4-BE49-F238E27FC236}">
                <a16:creationId xmlns:a16="http://schemas.microsoft.com/office/drawing/2014/main" id="{707BE3A8-C37C-103D-9877-1AB8044443A2}"/>
              </a:ext>
            </a:extLst>
          </p:cNvPr>
          <p:cNvSpPr>
            <a:spLocks noGrp="1"/>
          </p:cNvSpPr>
          <p:nvPr>
            <p:ph type="subTitle" idx="1"/>
          </p:nvPr>
        </p:nvSpPr>
        <p:spPr>
          <a:xfrm flipH="1">
            <a:off x="5060968" y="2751301"/>
            <a:ext cx="3555476" cy="441039"/>
          </a:xfrm>
        </p:spPr>
        <p:txBody>
          <a:bodyPr/>
          <a:lstStyle/>
          <a:p>
            <a:r>
              <a:rPr lang="es-AR" dirty="0"/>
              <a:t>Activar botón-mensaje de campos obligatorio</a:t>
            </a:r>
          </a:p>
        </p:txBody>
      </p:sp>
      <p:pic>
        <p:nvPicPr>
          <p:cNvPr id="5" name="Imagen 4">
            <a:extLst>
              <a:ext uri="{FF2B5EF4-FFF2-40B4-BE49-F238E27FC236}">
                <a16:creationId xmlns:a16="http://schemas.microsoft.com/office/drawing/2014/main" id="{198C8EE7-092E-9E1B-C162-AEEA9F9692F0}"/>
              </a:ext>
            </a:extLst>
          </p:cNvPr>
          <p:cNvPicPr>
            <a:picLocks noChangeAspect="1"/>
          </p:cNvPicPr>
          <p:nvPr/>
        </p:nvPicPr>
        <p:blipFill rotWithShape="1">
          <a:blip r:embed="rId2"/>
          <a:srcRect l="5735" t="7729" r="5735" b="8020"/>
          <a:stretch/>
        </p:blipFill>
        <p:spPr>
          <a:xfrm>
            <a:off x="388195" y="1002554"/>
            <a:ext cx="4275397" cy="3138171"/>
          </a:xfrm>
          <a:prstGeom prst="rect">
            <a:avLst/>
          </a:prstGeom>
        </p:spPr>
      </p:pic>
      <p:sp>
        <p:nvSpPr>
          <p:cNvPr id="6" name="Subtítulo 2">
            <a:extLst>
              <a:ext uri="{FF2B5EF4-FFF2-40B4-BE49-F238E27FC236}">
                <a16:creationId xmlns:a16="http://schemas.microsoft.com/office/drawing/2014/main" id="{4D3BF1C7-7712-AFFF-3D5C-2851662DFD9D}"/>
              </a:ext>
            </a:extLst>
          </p:cNvPr>
          <p:cNvSpPr txBox="1">
            <a:spLocks/>
          </p:cNvSpPr>
          <p:nvPr/>
        </p:nvSpPr>
        <p:spPr>
          <a:xfrm flipH="1">
            <a:off x="620807" y="4140725"/>
            <a:ext cx="3810171" cy="441039"/>
          </a:xfrm>
          <a:prstGeom prst="rect">
            <a:avLst/>
          </a:prstGeom>
          <a:noFill/>
          <a:ln>
            <a:noFill/>
          </a:ln>
        </p:spPr>
        <p:txBody>
          <a:bodyPr spcFirstLastPara="1" wrap="square" lIns="68575" tIns="34275" rIns="68575" bIns="34275" anchor="ctr" anchorCtr="0">
            <a:noAutofit/>
          </a:bodyPr>
          <a:lstStyle>
            <a:defPPr marR="0" lvl="0" algn="l" rtl="0">
              <a:lnSpc>
                <a:spcPct val="100000"/>
              </a:lnSpc>
              <a:spcBef>
                <a:spcPts val="0"/>
              </a:spcBef>
              <a:spcAft>
                <a:spcPts val="0"/>
              </a:spcAft>
            </a:defPPr>
            <a:lvl1pPr marL="457200" marR="0" lvl="0" indent="-285750" algn="l" rtl="0">
              <a:lnSpc>
                <a:spcPct val="100000"/>
              </a:lnSpc>
              <a:spcBef>
                <a:spcPts val="800"/>
              </a:spcBef>
              <a:spcAft>
                <a:spcPts val="0"/>
              </a:spcAft>
              <a:buClr>
                <a:srgbClr val="FFFFFF"/>
              </a:buClr>
              <a:buSzPts val="1200"/>
              <a:buFont typeface="Roboto Slab Light"/>
              <a:buNone/>
              <a:defRPr sz="1200" b="0" i="0" u="none" strike="noStrike" cap="none">
                <a:solidFill>
                  <a:srgbClr val="FFFFFF"/>
                </a:solidFill>
                <a:latin typeface="Roboto Slab Light"/>
                <a:ea typeface="Roboto Slab Light"/>
                <a:cs typeface="Roboto Slab Light"/>
                <a:sym typeface="Roboto Slab Light"/>
              </a:defRPr>
            </a:lvl1pPr>
            <a:lvl2pPr marL="914400" marR="0" lvl="1" indent="-285750" algn="l" rtl="0">
              <a:lnSpc>
                <a:spcPct val="100000"/>
              </a:lnSpc>
              <a:spcBef>
                <a:spcPts val="400"/>
              </a:spcBef>
              <a:spcAft>
                <a:spcPts val="0"/>
              </a:spcAft>
              <a:buClr>
                <a:srgbClr val="FFFFFF"/>
              </a:buClr>
              <a:buSzPts val="900"/>
              <a:buFont typeface="Roboto Slab Light"/>
              <a:buNone/>
              <a:defRPr sz="900" b="0" i="0" u="none" strike="noStrike" cap="none">
                <a:solidFill>
                  <a:srgbClr val="FFFFFF"/>
                </a:solidFill>
                <a:latin typeface="Roboto Slab Light"/>
                <a:ea typeface="Roboto Slab Light"/>
                <a:cs typeface="Roboto Slab Light"/>
                <a:sym typeface="Roboto Slab Light"/>
              </a:defRPr>
            </a:lvl2pPr>
            <a:lvl3pPr marL="1371600" marR="0" lvl="2" indent="-285750" algn="l" rtl="0">
              <a:lnSpc>
                <a:spcPct val="100000"/>
              </a:lnSpc>
              <a:spcBef>
                <a:spcPts val="400"/>
              </a:spcBef>
              <a:spcAft>
                <a:spcPts val="0"/>
              </a:spcAft>
              <a:buClr>
                <a:srgbClr val="FFFFFF"/>
              </a:buClr>
              <a:buSzPts val="900"/>
              <a:buFont typeface="Roboto Slab Light"/>
              <a:buNone/>
              <a:defRPr sz="900" b="0" i="0" u="none" strike="noStrike" cap="none">
                <a:solidFill>
                  <a:srgbClr val="FFFFFF"/>
                </a:solidFill>
                <a:latin typeface="Roboto Slab Light"/>
                <a:ea typeface="Roboto Slab Light"/>
                <a:cs typeface="Roboto Slab Light"/>
                <a:sym typeface="Roboto Slab Light"/>
              </a:defRPr>
            </a:lvl3pPr>
            <a:lvl4pPr marL="1828800" marR="0" lvl="3" indent="-285750" algn="l" rtl="0">
              <a:lnSpc>
                <a:spcPct val="100000"/>
              </a:lnSpc>
              <a:spcBef>
                <a:spcPts val="400"/>
              </a:spcBef>
              <a:spcAft>
                <a:spcPts val="0"/>
              </a:spcAft>
              <a:buClr>
                <a:srgbClr val="FFFFFF"/>
              </a:buClr>
              <a:buSzPts val="900"/>
              <a:buFont typeface="Roboto Slab Light"/>
              <a:buNone/>
              <a:defRPr sz="900" b="0" i="0" u="none" strike="noStrike" cap="none">
                <a:solidFill>
                  <a:srgbClr val="FFFFFF"/>
                </a:solidFill>
                <a:latin typeface="Roboto Slab Light"/>
                <a:ea typeface="Roboto Slab Light"/>
                <a:cs typeface="Roboto Slab Light"/>
                <a:sym typeface="Roboto Slab Light"/>
              </a:defRPr>
            </a:lvl4pPr>
            <a:lvl5pPr marL="2286000" marR="0" lvl="4" indent="-285750" algn="l" rtl="0">
              <a:lnSpc>
                <a:spcPct val="100000"/>
              </a:lnSpc>
              <a:spcBef>
                <a:spcPts val="400"/>
              </a:spcBef>
              <a:spcAft>
                <a:spcPts val="0"/>
              </a:spcAft>
              <a:buClr>
                <a:srgbClr val="FFFFFF"/>
              </a:buClr>
              <a:buSzPts val="900"/>
              <a:buFont typeface="Roboto Slab Light"/>
              <a:buNone/>
              <a:defRPr sz="900" b="0" i="0" u="none" strike="noStrike" cap="none">
                <a:solidFill>
                  <a:srgbClr val="FFFFFF"/>
                </a:solidFill>
                <a:latin typeface="Roboto Slab Light"/>
                <a:ea typeface="Roboto Slab Light"/>
                <a:cs typeface="Roboto Slab Light"/>
                <a:sym typeface="Roboto Slab Light"/>
              </a:defRPr>
            </a:lvl5pPr>
            <a:lvl6pPr marL="2743200" marR="0" lvl="5" indent="-285750" algn="l" rtl="0">
              <a:lnSpc>
                <a:spcPct val="100000"/>
              </a:lnSpc>
              <a:spcBef>
                <a:spcPts val="400"/>
              </a:spcBef>
              <a:spcAft>
                <a:spcPts val="0"/>
              </a:spcAft>
              <a:buClr>
                <a:srgbClr val="FFFFFF"/>
              </a:buClr>
              <a:buSzPts val="900"/>
              <a:buFont typeface="Roboto Slab Light"/>
              <a:buNone/>
              <a:defRPr sz="900" b="0" i="0" u="none" strike="noStrike" cap="none">
                <a:solidFill>
                  <a:srgbClr val="FFFFFF"/>
                </a:solidFill>
                <a:latin typeface="Roboto Slab Light"/>
                <a:ea typeface="Roboto Slab Light"/>
                <a:cs typeface="Roboto Slab Light"/>
                <a:sym typeface="Roboto Slab Light"/>
              </a:defRPr>
            </a:lvl6pPr>
            <a:lvl7pPr marL="3200400" marR="0" lvl="6" indent="-285750" algn="l" rtl="0">
              <a:lnSpc>
                <a:spcPct val="100000"/>
              </a:lnSpc>
              <a:spcBef>
                <a:spcPts val="400"/>
              </a:spcBef>
              <a:spcAft>
                <a:spcPts val="0"/>
              </a:spcAft>
              <a:buClr>
                <a:srgbClr val="FFFFFF"/>
              </a:buClr>
              <a:buSzPts val="900"/>
              <a:buFont typeface="Roboto Slab Light"/>
              <a:buNone/>
              <a:defRPr sz="900" b="0" i="0" u="none" strike="noStrike" cap="none">
                <a:solidFill>
                  <a:srgbClr val="FFFFFF"/>
                </a:solidFill>
                <a:latin typeface="Roboto Slab Light"/>
                <a:ea typeface="Roboto Slab Light"/>
                <a:cs typeface="Roboto Slab Light"/>
                <a:sym typeface="Roboto Slab Light"/>
              </a:defRPr>
            </a:lvl7pPr>
            <a:lvl8pPr marL="3657600" marR="0" lvl="7" indent="-285750" algn="l" rtl="0">
              <a:lnSpc>
                <a:spcPct val="100000"/>
              </a:lnSpc>
              <a:spcBef>
                <a:spcPts val="400"/>
              </a:spcBef>
              <a:spcAft>
                <a:spcPts val="0"/>
              </a:spcAft>
              <a:buClr>
                <a:srgbClr val="FFFFFF"/>
              </a:buClr>
              <a:buSzPts val="900"/>
              <a:buFont typeface="Roboto Slab Light"/>
              <a:buNone/>
              <a:defRPr sz="900" b="0" i="0" u="none" strike="noStrike" cap="none">
                <a:solidFill>
                  <a:srgbClr val="FFFFFF"/>
                </a:solidFill>
                <a:latin typeface="Roboto Slab Light"/>
                <a:ea typeface="Roboto Slab Light"/>
                <a:cs typeface="Roboto Slab Light"/>
                <a:sym typeface="Roboto Slab Light"/>
              </a:defRPr>
            </a:lvl8pPr>
            <a:lvl9pPr marL="4114800" marR="0" lvl="8" indent="-285750" algn="l" rtl="0">
              <a:lnSpc>
                <a:spcPct val="100000"/>
              </a:lnSpc>
              <a:spcBef>
                <a:spcPts val="400"/>
              </a:spcBef>
              <a:spcAft>
                <a:spcPts val="0"/>
              </a:spcAft>
              <a:buClr>
                <a:srgbClr val="FFFFFF"/>
              </a:buClr>
              <a:buSzPts val="900"/>
              <a:buFont typeface="Roboto Slab Light"/>
              <a:buNone/>
              <a:defRPr sz="900" b="0" i="0" u="none" strike="noStrike" cap="none">
                <a:solidFill>
                  <a:srgbClr val="FFFFFF"/>
                </a:solidFill>
                <a:latin typeface="Roboto Slab Light"/>
                <a:ea typeface="Roboto Slab Light"/>
                <a:cs typeface="Roboto Slab Light"/>
                <a:sym typeface="Roboto Slab Light"/>
              </a:defRPr>
            </a:lvl9pPr>
          </a:lstStyle>
          <a:p>
            <a:r>
              <a:rPr lang="es-AR" dirty="0" err="1"/>
              <a:t>Seteo</a:t>
            </a:r>
            <a:r>
              <a:rPr lang="es-AR" dirty="0"/>
              <a:t> del botón y de campo obligatorio en falso</a:t>
            </a:r>
          </a:p>
        </p:txBody>
      </p:sp>
    </p:spTree>
    <p:extLst>
      <p:ext uri="{BB962C8B-B14F-4D97-AF65-F5344CB8AC3E}">
        <p14:creationId xmlns:p14="http://schemas.microsoft.com/office/powerpoint/2010/main" val="18400666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A2BE6B39-E907-FAE3-A80E-BD08416844D7}"/>
              </a:ext>
            </a:extLst>
          </p:cNvPr>
          <p:cNvPicPr>
            <a:picLocks noChangeAspect="1"/>
          </p:cNvPicPr>
          <p:nvPr/>
        </p:nvPicPr>
        <p:blipFill rotWithShape="1">
          <a:blip r:embed="rId2"/>
          <a:srcRect l="5109" t="16227" r="5109" b="15708"/>
          <a:stretch/>
        </p:blipFill>
        <p:spPr>
          <a:xfrm>
            <a:off x="3011555" y="102267"/>
            <a:ext cx="5685183" cy="1355909"/>
          </a:xfrm>
          <a:prstGeom prst="rect">
            <a:avLst/>
          </a:prstGeom>
        </p:spPr>
      </p:pic>
      <p:pic>
        <p:nvPicPr>
          <p:cNvPr id="8" name="Imagen 7">
            <a:extLst>
              <a:ext uri="{FF2B5EF4-FFF2-40B4-BE49-F238E27FC236}">
                <a16:creationId xmlns:a16="http://schemas.microsoft.com/office/drawing/2014/main" id="{4BA6613C-6741-885A-29D4-275A498D25E8}"/>
              </a:ext>
            </a:extLst>
          </p:cNvPr>
          <p:cNvPicPr>
            <a:picLocks noChangeAspect="1"/>
          </p:cNvPicPr>
          <p:nvPr/>
        </p:nvPicPr>
        <p:blipFill rotWithShape="1">
          <a:blip r:embed="rId3"/>
          <a:srcRect l="4892" t="17723" r="4892" b="17721"/>
          <a:stretch/>
        </p:blipFill>
        <p:spPr>
          <a:xfrm>
            <a:off x="3011554" y="4071861"/>
            <a:ext cx="5685183" cy="1071639"/>
          </a:xfrm>
          <a:prstGeom prst="rect">
            <a:avLst/>
          </a:prstGeom>
        </p:spPr>
      </p:pic>
      <p:pic>
        <p:nvPicPr>
          <p:cNvPr id="10" name="Imagen 9">
            <a:extLst>
              <a:ext uri="{FF2B5EF4-FFF2-40B4-BE49-F238E27FC236}">
                <a16:creationId xmlns:a16="http://schemas.microsoft.com/office/drawing/2014/main" id="{A059D0A9-4E01-28B5-E61F-5FC4F9D16751}"/>
              </a:ext>
            </a:extLst>
          </p:cNvPr>
          <p:cNvPicPr>
            <a:picLocks noChangeAspect="1"/>
          </p:cNvPicPr>
          <p:nvPr/>
        </p:nvPicPr>
        <p:blipFill rotWithShape="1">
          <a:blip r:embed="rId4"/>
          <a:srcRect l="5087" t="8696" r="5200" b="8598"/>
          <a:stretch/>
        </p:blipFill>
        <p:spPr>
          <a:xfrm>
            <a:off x="3011555" y="1560443"/>
            <a:ext cx="5685182" cy="2511418"/>
          </a:xfrm>
          <a:prstGeom prst="rect">
            <a:avLst/>
          </a:prstGeom>
        </p:spPr>
      </p:pic>
      <p:sp>
        <p:nvSpPr>
          <p:cNvPr id="12" name="CuadroTexto 11">
            <a:extLst>
              <a:ext uri="{FF2B5EF4-FFF2-40B4-BE49-F238E27FC236}">
                <a16:creationId xmlns:a16="http://schemas.microsoft.com/office/drawing/2014/main" id="{54DB8BE5-F75F-38D9-D073-2170F8EFEA84}"/>
              </a:ext>
            </a:extLst>
          </p:cNvPr>
          <p:cNvSpPr txBox="1"/>
          <p:nvPr/>
        </p:nvSpPr>
        <p:spPr>
          <a:xfrm>
            <a:off x="705678" y="272389"/>
            <a:ext cx="1987826" cy="1015663"/>
          </a:xfrm>
          <a:prstGeom prst="rect">
            <a:avLst/>
          </a:prstGeom>
          <a:noFill/>
        </p:spPr>
        <p:txBody>
          <a:bodyPr wrap="square" rtlCol="0">
            <a:spAutoFit/>
          </a:bodyPr>
          <a:lstStyle/>
          <a:p>
            <a:r>
              <a:rPr lang="es-AR" sz="1200" dirty="0">
                <a:solidFill>
                  <a:schemeClr val="bg1"/>
                </a:solidFill>
                <a:latin typeface="Roboto Slab Light" pitchFamily="2" charset="0"/>
                <a:ea typeface="Roboto Slab Light" pitchFamily="2" charset="0"/>
                <a:cs typeface="Roboto Slab Light" pitchFamily="2" charset="0"/>
              </a:rPr>
              <a:t>Cuando se pierda el foco, si el campo esta en blanco, se muestra el mensaje, sino seguirá oculto</a:t>
            </a:r>
          </a:p>
        </p:txBody>
      </p:sp>
      <p:sp>
        <p:nvSpPr>
          <p:cNvPr id="13" name="CuadroTexto 12">
            <a:extLst>
              <a:ext uri="{FF2B5EF4-FFF2-40B4-BE49-F238E27FC236}">
                <a16:creationId xmlns:a16="http://schemas.microsoft.com/office/drawing/2014/main" id="{3D5B12E2-CC04-2A59-5890-89A346A7A4EE}"/>
              </a:ext>
            </a:extLst>
          </p:cNvPr>
          <p:cNvSpPr txBox="1"/>
          <p:nvPr/>
        </p:nvSpPr>
        <p:spPr>
          <a:xfrm>
            <a:off x="705678" y="2031322"/>
            <a:ext cx="1987826" cy="1569660"/>
          </a:xfrm>
          <a:prstGeom prst="rect">
            <a:avLst/>
          </a:prstGeom>
          <a:noFill/>
        </p:spPr>
        <p:txBody>
          <a:bodyPr wrap="square" rtlCol="0">
            <a:spAutoFit/>
          </a:bodyPr>
          <a:lstStyle/>
          <a:p>
            <a:r>
              <a:rPr lang="es-AR" sz="1200" dirty="0">
                <a:solidFill>
                  <a:schemeClr val="bg1"/>
                </a:solidFill>
                <a:latin typeface="Roboto Slab Light" pitchFamily="2" charset="0"/>
                <a:ea typeface="Roboto Slab Light" pitchFamily="2" charset="0"/>
                <a:cs typeface="Roboto Slab Light" pitchFamily="2" charset="0"/>
              </a:rPr>
              <a:t>Se crea una función, que no retorna valor, con una estructura condicional pregunto si, n-</a:t>
            </a:r>
            <a:r>
              <a:rPr lang="es-AR" sz="1200" dirty="0" err="1">
                <a:solidFill>
                  <a:schemeClr val="bg1"/>
                </a:solidFill>
                <a:latin typeface="Roboto Slab Light" pitchFamily="2" charset="0"/>
                <a:ea typeface="Roboto Slab Light" pitchFamily="2" charset="0"/>
                <a:cs typeface="Roboto Slab Light" pitchFamily="2" charset="0"/>
              </a:rPr>
              <a:t>textArea</a:t>
            </a:r>
            <a:r>
              <a:rPr lang="es-AR" sz="1200" dirty="0">
                <a:solidFill>
                  <a:schemeClr val="bg1"/>
                </a:solidFill>
                <a:latin typeface="Roboto Slab Light" pitchFamily="2" charset="0"/>
                <a:ea typeface="Roboto Slab Light" pitchFamily="2" charset="0"/>
                <a:cs typeface="Roboto Slab Light" pitchFamily="2" charset="0"/>
              </a:rPr>
              <a:t> devuelve un texto distinto a blanco habilito el botón, sino sigue sin poder oprimirse </a:t>
            </a:r>
          </a:p>
        </p:txBody>
      </p:sp>
      <p:sp>
        <p:nvSpPr>
          <p:cNvPr id="14" name="CuadroTexto 13">
            <a:extLst>
              <a:ext uri="{FF2B5EF4-FFF2-40B4-BE49-F238E27FC236}">
                <a16:creationId xmlns:a16="http://schemas.microsoft.com/office/drawing/2014/main" id="{ED616C35-3DBE-5C92-6572-7D778A3DFA5F}"/>
              </a:ext>
            </a:extLst>
          </p:cNvPr>
          <p:cNvSpPr txBox="1"/>
          <p:nvPr/>
        </p:nvSpPr>
        <p:spPr>
          <a:xfrm>
            <a:off x="705678" y="4224780"/>
            <a:ext cx="1987826" cy="646331"/>
          </a:xfrm>
          <a:prstGeom prst="rect">
            <a:avLst/>
          </a:prstGeom>
          <a:noFill/>
        </p:spPr>
        <p:txBody>
          <a:bodyPr wrap="square" rtlCol="0">
            <a:spAutoFit/>
          </a:bodyPr>
          <a:lstStyle/>
          <a:p>
            <a:r>
              <a:rPr lang="es-AR" sz="1200" dirty="0">
                <a:solidFill>
                  <a:schemeClr val="bg1"/>
                </a:solidFill>
                <a:latin typeface="Roboto Slab Light" pitchFamily="2" charset="0"/>
                <a:ea typeface="Roboto Slab Light" pitchFamily="2" charset="0"/>
                <a:cs typeface="Roboto Slab Light" pitchFamily="2" charset="0"/>
              </a:rPr>
              <a:t>Voy aplicando la función en como un evento en cada </a:t>
            </a:r>
            <a:r>
              <a:rPr lang="es-AR" sz="1200" dirty="0" err="1">
                <a:solidFill>
                  <a:schemeClr val="bg1"/>
                </a:solidFill>
                <a:latin typeface="Roboto Slab Light" pitchFamily="2" charset="0"/>
                <a:ea typeface="Roboto Slab Light" pitchFamily="2" charset="0"/>
                <a:cs typeface="Roboto Slab Light" pitchFamily="2" charset="0"/>
              </a:rPr>
              <a:t>textArea</a:t>
            </a:r>
            <a:endParaRPr lang="es-AR" sz="1200" dirty="0">
              <a:solidFill>
                <a:schemeClr val="bg1"/>
              </a:solidFill>
              <a:latin typeface="Roboto Slab Light" pitchFamily="2" charset="0"/>
              <a:ea typeface="Roboto Slab Light" pitchFamily="2" charset="0"/>
              <a:cs typeface="Roboto Slab Light" pitchFamily="2" charset="0"/>
            </a:endParaRPr>
          </a:p>
        </p:txBody>
      </p:sp>
    </p:spTree>
    <p:extLst>
      <p:ext uri="{BB962C8B-B14F-4D97-AF65-F5344CB8AC3E}">
        <p14:creationId xmlns:p14="http://schemas.microsoft.com/office/powerpoint/2010/main" val="38684096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gradFill>
          <a:gsLst>
            <a:gs pos="0">
              <a:srgbClr val="0C2E3A"/>
            </a:gs>
            <a:gs pos="100000">
              <a:srgbClr val="110F16"/>
            </a:gs>
          </a:gsLst>
          <a:path path="circle">
            <a:fillToRect l="50000" t="50000" r="50000" b="50000"/>
          </a:path>
          <a:tileRect/>
        </a:gradFill>
        <a:effectLst/>
      </p:bgPr>
    </p:bg>
    <p:spTree>
      <p:nvGrpSpPr>
        <p:cNvPr id="1" name="Shape 1598"/>
        <p:cNvGrpSpPr/>
        <p:nvPr/>
      </p:nvGrpSpPr>
      <p:grpSpPr>
        <a:xfrm>
          <a:off x="0" y="0"/>
          <a:ext cx="0" cy="0"/>
          <a:chOff x="0" y="0"/>
          <a:chExt cx="0" cy="0"/>
        </a:xfrm>
      </p:grpSpPr>
      <p:sp>
        <p:nvSpPr>
          <p:cNvPr id="1599" name="Google Shape;1599;p56"/>
          <p:cNvSpPr txBox="1">
            <a:spLocks noGrp="1"/>
          </p:cNvSpPr>
          <p:nvPr>
            <p:ph type="subTitle" idx="1"/>
          </p:nvPr>
        </p:nvSpPr>
        <p:spPr>
          <a:xfrm flipH="1">
            <a:off x="1106602" y="2304068"/>
            <a:ext cx="2567073" cy="724800"/>
          </a:xfrm>
          <a:prstGeom prst="rect">
            <a:avLst/>
          </a:prstGeom>
        </p:spPr>
        <p:txBody>
          <a:bodyPr spcFirstLastPara="1" wrap="square" lIns="68575" tIns="34275" rIns="68575" bIns="34275" anchor="t" anchorCtr="0">
            <a:noAutofit/>
          </a:bodyPr>
          <a:lstStyle/>
          <a:p>
            <a:pPr marL="0" lvl="0" indent="0" algn="l" rtl="0">
              <a:spcBef>
                <a:spcPts val="800"/>
              </a:spcBef>
              <a:spcAft>
                <a:spcPts val="0"/>
              </a:spcAft>
              <a:buNone/>
            </a:pPr>
            <a:r>
              <a:rPr lang="es-ES" b="0" dirty="0"/>
              <a:t>Conclusión </a:t>
            </a:r>
            <a:endParaRPr b="0" dirty="0"/>
          </a:p>
        </p:txBody>
      </p:sp>
      <p:sp>
        <p:nvSpPr>
          <p:cNvPr id="1600" name="Google Shape;1600;p56"/>
          <p:cNvSpPr txBox="1">
            <a:spLocks noGrp="1"/>
          </p:cNvSpPr>
          <p:nvPr>
            <p:ph type="title"/>
          </p:nvPr>
        </p:nvSpPr>
        <p:spPr>
          <a:xfrm>
            <a:off x="2143975" y="1562675"/>
            <a:ext cx="1529700" cy="723300"/>
          </a:xfrm>
          <a:prstGeom prst="rect">
            <a:avLst/>
          </a:prstGeom>
        </p:spPr>
        <p:txBody>
          <a:bodyPr spcFirstLastPara="1" wrap="square" lIns="68575" tIns="34275" rIns="68575" bIns="34275" anchor="b" anchorCtr="0">
            <a:noAutofit/>
          </a:bodyPr>
          <a:lstStyle/>
          <a:p>
            <a:pPr marL="0" lvl="0" indent="0" algn="l" rtl="0">
              <a:spcBef>
                <a:spcPts val="0"/>
              </a:spcBef>
              <a:spcAft>
                <a:spcPts val="0"/>
              </a:spcAft>
              <a:buNone/>
            </a:pPr>
            <a:r>
              <a:rPr lang="es-ES" b="0"/>
              <a:t>04</a:t>
            </a:r>
            <a:endParaRPr b="0"/>
          </a:p>
        </p:txBody>
      </p:sp>
      <p:sp>
        <p:nvSpPr>
          <p:cNvPr id="1601" name="Google Shape;1601;p56"/>
          <p:cNvSpPr txBox="1">
            <a:spLocks noGrp="1"/>
          </p:cNvSpPr>
          <p:nvPr>
            <p:ph type="subTitle" idx="2"/>
          </p:nvPr>
        </p:nvSpPr>
        <p:spPr>
          <a:xfrm flipH="1">
            <a:off x="5470327" y="1339808"/>
            <a:ext cx="2383500" cy="2653320"/>
          </a:xfrm>
          <a:prstGeom prst="rect">
            <a:avLst/>
          </a:prstGeom>
        </p:spPr>
        <p:txBody>
          <a:bodyPr spcFirstLastPara="1" wrap="square" lIns="68575" tIns="34275" rIns="68575" bIns="34275" anchor="t" anchorCtr="0">
            <a:noAutofit/>
          </a:bodyPr>
          <a:lstStyle/>
          <a:p>
            <a:pPr marL="0" lvl="0" indent="0" algn="r" rtl="0">
              <a:spcBef>
                <a:spcPts val="800"/>
              </a:spcBef>
              <a:spcAft>
                <a:spcPts val="0"/>
              </a:spcAft>
              <a:buNone/>
            </a:pPr>
            <a:r>
              <a:rPr lang="es-ES" dirty="0"/>
              <a:t>No estamos convencidos que esta es la versión final del proyecto, sino apenas la 1.0.0</a:t>
            </a:r>
          </a:p>
          <a:p>
            <a:pPr marL="0" lvl="0" indent="0" algn="r" rtl="0">
              <a:spcBef>
                <a:spcPts val="800"/>
              </a:spcBef>
              <a:spcAft>
                <a:spcPts val="0"/>
              </a:spcAft>
              <a:buNone/>
            </a:pPr>
            <a:r>
              <a:rPr lang="es-ES" dirty="0"/>
              <a:t>Fue un proceso de mucho aprender de ver videos leer foros y documentación para lograr presentar hoy el proyecto. </a:t>
            </a:r>
          </a:p>
          <a:p>
            <a:pPr marL="0" lvl="0" indent="0" algn="r" rtl="0">
              <a:spcBef>
                <a:spcPts val="800"/>
              </a:spcBef>
              <a:spcAft>
                <a:spcPts val="0"/>
              </a:spcAft>
              <a:buNone/>
            </a:pPr>
            <a:r>
              <a:rPr lang="es-ES" dirty="0"/>
              <a:t>Quedamos con ganas de seguir implementando nuevas funcionalidades, como ser la foto o un panel de usuarios donde este el histórico de los </a:t>
            </a:r>
            <a:r>
              <a:rPr lang="es-ES" dirty="0" err="1"/>
              <a:t>cvs</a:t>
            </a:r>
            <a:r>
              <a:rPr lang="es-ES" dirty="0"/>
              <a:t> creados.</a:t>
            </a:r>
            <a:endParaRPr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ítulo 5">
            <a:extLst>
              <a:ext uri="{FF2B5EF4-FFF2-40B4-BE49-F238E27FC236}">
                <a16:creationId xmlns:a16="http://schemas.microsoft.com/office/drawing/2014/main" id="{B3FAF2C0-2EE8-441E-4DDF-C11A59CBDF60}"/>
              </a:ext>
            </a:extLst>
          </p:cNvPr>
          <p:cNvSpPr>
            <a:spLocks noGrp="1"/>
          </p:cNvSpPr>
          <p:nvPr>
            <p:ph type="subTitle" idx="1"/>
          </p:nvPr>
        </p:nvSpPr>
        <p:spPr/>
        <p:txBody>
          <a:bodyPr/>
          <a:lstStyle/>
          <a:p>
            <a:r>
              <a:rPr lang="es-AR" dirty="0"/>
              <a:t>MUCHAS GRACIAS</a:t>
            </a:r>
          </a:p>
        </p:txBody>
      </p:sp>
      <p:sp>
        <p:nvSpPr>
          <p:cNvPr id="7" name="Subtítulo 6">
            <a:extLst>
              <a:ext uri="{FF2B5EF4-FFF2-40B4-BE49-F238E27FC236}">
                <a16:creationId xmlns:a16="http://schemas.microsoft.com/office/drawing/2014/main" id="{7D3042D8-8A18-5D61-7F25-B7FE2514F1EF}"/>
              </a:ext>
            </a:extLst>
          </p:cNvPr>
          <p:cNvSpPr>
            <a:spLocks noGrp="1"/>
          </p:cNvSpPr>
          <p:nvPr>
            <p:ph type="subTitle" idx="2"/>
          </p:nvPr>
        </p:nvSpPr>
        <p:spPr>
          <a:xfrm flipH="1">
            <a:off x="5454703" y="2874045"/>
            <a:ext cx="2383500" cy="763800"/>
          </a:xfrm>
        </p:spPr>
        <p:txBody>
          <a:bodyPr/>
          <a:lstStyle/>
          <a:p>
            <a:r>
              <a:rPr lang="es-AR" dirty="0"/>
              <a:t>Santi Araoz Daniel E</a:t>
            </a:r>
          </a:p>
        </p:txBody>
      </p:sp>
      <p:pic>
        <p:nvPicPr>
          <p:cNvPr id="8" name="Google Shape;9957;p79">
            <a:hlinkClick r:id="rId2"/>
            <a:extLst>
              <a:ext uri="{FF2B5EF4-FFF2-40B4-BE49-F238E27FC236}">
                <a16:creationId xmlns:a16="http://schemas.microsoft.com/office/drawing/2014/main" id="{71067EE8-7C18-207C-8DDC-39B81CA8026B}"/>
              </a:ext>
            </a:extLst>
          </p:cNvPr>
          <p:cNvPicPr preferRelativeResize="0"/>
          <p:nvPr/>
        </p:nvPicPr>
        <p:blipFill>
          <a:blip r:embed="rId3">
            <a:alphaModFix/>
          </a:blip>
          <a:stretch>
            <a:fillRect/>
          </a:stretch>
        </p:blipFill>
        <p:spPr>
          <a:xfrm>
            <a:off x="3451063" y="4246150"/>
            <a:ext cx="2241874" cy="897350"/>
          </a:xfrm>
          <a:prstGeom prst="rect">
            <a:avLst/>
          </a:prstGeom>
          <a:noFill/>
          <a:ln>
            <a:noFill/>
          </a:ln>
        </p:spPr>
      </p:pic>
    </p:spTree>
    <p:extLst>
      <p:ext uri="{BB962C8B-B14F-4D97-AF65-F5344CB8AC3E}">
        <p14:creationId xmlns:p14="http://schemas.microsoft.com/office/powerpoint/2010/main" val="40572624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Google Shape;331;p34"/>
          <p:cNvSpPr txBox="1">
            <a:spLocks noGrp="1"/>
          </p:cNvSpPr>
          <p:nvPr>
            <p:ph type="subTitle" idx="1"/>
          </p:nvPr>
        </p:nvSpPr>
        <p:spPr>
          <a:xfrm flipH="1">
            <a:off x="2406290" y="1389099"/>
            <a:ext cx="6451500" cy="561600"/>
          </a:xfrm>
          <a:prstGeom prst="rect">
            <a:avLst/>
          </a:prstGeom>
        </p:spPr>
        <p:txBody>
          <a:bodyPr spcFirstLastPara="1" wrap="square" lIns="68575" tIns="34275" rIns="68575" bIns="34275" anchor="b" anchorCtr="0">
            <a:noAutofit/>
          </a:bodyPr>
          <a:lstStyle/>
          <a:p>
            <a:pPr marL="0" lvl="0" indent="0" algn="l" rtl="0">
              <a:spcBef>
                <a:spcPts val="800"/>
              </a:spcBef>
              <a:spcAft>
                <a:spcPts val="0"/>
              </a:spcAft>
              <a:buNone/>
            </a:pPr>
            <a:r>
              <a:rPr lang="es-ES" dirty="0"/>
              <a:t>Introducción </a:t>
            </a:r>
            <a:endParaRPr dirty="0"/>
          </a:p>
        </p:txBody>
      </p:sp>
      <p:sp>
        <p:nvSpPr>
          <p:cNvPr id="332" name="Google Shape;332;p34"/>
          <p:cNvSpPr txBox="1">
            <a:spLocks noGrp="1"/>
          </p:cNvSpPr>
          <p:nvPr>
            <p:ph type="subTitle" idx="2"/>
          </p:nvPr>
        </p:nvSpPr>
        <p:spPr>
          <a:xfrm flipH="1">
            <a:off x="2406290" y="2108561"/>
            <a:ext cx="6451500" cy="561600"/>
          </a:xfrm>
          <a:prstGeom prst="rect">
            <a:avLst/>
          </a:prstGeom>
        </p:spPr>
        <p:txBody>
          <a:bodyPr spcFirstLastPara="1" wrap="square" lIns="68575" tIns="34275" rIns="68575" bIns="34275" anchor="b" anchorCtr="0">
            <a:noAutofit/>
          </a:bodyPr>
          <a:lstStyle/>
          <a:p>
            <a:pPr marL="0" lvl="0" indent="0" algn="l" rtl="0">
              <a:spcBef>
                <a:spcPts val="800"/>
              </a:spcBef>
              <a:spcAft>
                <a:spcPts val="0"/>
              </a:spcAft>
              <a:buNone/>
            </a:pPr>
            <a:r>
              <a:rPr lang="es-ES" dirty="0"/>
              <a:t>IDE</a:t>
            </a:r>
            <a:endParaRPr dirty="0"/>
          </a:p>
        </p:txBody>
      </p:sp>
      <p:sp>
        <p:nvSpPr>
          <p:cNvPr id="333" name="Google Shape;333;p34"/>
          <p:cNvSpPr txBox="1">
            <a:spLocks noGrp="1"/>
          </p:cNvSpPr>
          <p:nvPr>
            <p:ph type="subTitle" idx="3"/>
          </p:nvPr>
        </p:nvSpPr>
        <p:spPr>
          <a:xfrm flipH="1">
            <a:off x="2406290" y="2810183"/>
            <a:ext cx="6451500" cy="561600"/>
          </a:xfrm>
          <a:prstGeom prst="rect">
            <a:avLst/>
          </a:prstGeom>
        </p:spPr>
        <p:txBody>
          <a:bodyPr spcFirstLastPara="1" wrap="square" lIns="68575" tIns="34275" rIns="68575" bIns="34275" anchor="b" anchorCtr="0">
            <a:noAutofit/>
          </a:bodyPr>
          <a:lstStyle/>
          <a:p>
            <a:pPr marL="0" lvl="0" indent="0" algn="l" rtl="0">
              <a:spcBef>
                <a:spcPts val="800"/>
              </a:spcBef>
              <a:spcAft>
                <a:spcPts val="0"/>
              </a:spcAft>
              <a:buNone/>
            </a:pPr>
            <a:r>
              <a:rPr lang="es-ES" dirty="0"/>
              <a:t>Desarrollo </a:t>
            </a:r>
            <a:endParaRPr dirty="0"/>
          </a:p>
        </p:txBody>
      </p:sp>
      <p:sp>
        <p:nvSpPr>
          <p:cNvPr id="334" name="Google Shape;334;p34"/>
          <p:cNvSpPr txBox="1">
            <a:spLocks noGrp="1"/>
          </p:cNvSpPr>
          <p:nvPr>
            <p:ph type="subTitle" idx="4"/>
          </p:nvPr>
        </p:nvSpPr>
        <p:spPr>
          <a:xfrm>
            <a:off x="2404800" y="1880524"/>
            <a:ext cx="4434600" cy="281700"/>
          </a:xfrm>
          <a:prstGeom prst="rect">
            <a:avLst/>
          </a:prstGeom>
        </p:spPr>
        <p:txBody>
          <a:bodyPr spcFirstLastPara="1" wrap="square" lIns="68575" tIns="34275" rIns="68575" bIns="34275" anchor="t" anchorCtr="0">
            <a:noAutofit/>
          </a:bodyPr>
          <a:lstStyle/>
          <a:p>
            <a:pPr marL="0" lvl="0" indent="0" algn="l" rtl="0">
              <a:spcBef>
                <a:spcPts val="0"/>
              </a:spcBef>
              <a:spcAft>
                <a:spcPts val="0"/>
              </a:spcAft>
              <a:buNone/>
            </a:pPr>
            <a:r>
              <a:rPr lang="es-ES" sz="1000" dirty="0">
                <a:solidFill>
                  <a:schemeClr val="lt1"/>
                </a:solidFill>
              </a:rPr>
              <a:t>Presentación del proyecto. Paradigmas: programación estructurada y orientada a Objetos</a:t>
            </a:r>
            <a:endParaRPr dirty="0"/>
          </a:p>
        </p:txBody>
      </p:sp>
      <p:sp>
        <p:nvSpPr>
          <p:cNvPr id="335" name="Google Shape;335;p34"/>
          <p:cNvSpPr txBox="1">
            <a:spLocks noGrp="1"/>
          </p:cNvSpPr>
          <p:nvPr>
            <p:ph type="subTitle" idx="5"/>
          </p:nvPr>
        </p:nvSpPr>
        <p:spPr>
          <a:xfrm>
            <a:off x="2404800" y="2599372"/>
            <a:ext cx="4434600" cy="281700"/>
          </a:xfrm>
          <a:prstGeom prst="rect">
            <a:avLst/>
          </a:prstGeom>
        </p:spPr>
        <p:txBody>
          <a:bodyPr spcFirstLastPara="1" wrap="square" lIns="68575" tIns="34275" rIns="68575" bIns="34275" anchor="t" anchorCtr="0">
            <a:noAutofit/>
          </a:bodyPr>
          <a:lstStyle/>
          <a:p>
            <a:pPr marL="0" lvl="0" indent="0" algn="l" rtl="0">
              <a:spcBef>
                <a:spcPts val="0"/>
              </a:spcBef>
              <a:spcAft>
                <a:spcPts val="0"/>
              </a:spcAft>
              <a:buNone/>
            </a:pPr>
            <a:r>
              <a:rPr lang="es-ES" sz="1000" dirty="0">
                <a:solidFill>
                  <a:schemeClr val="lt1"/>
                </a:solidFill>
              </a:rPr>
              <a:t>Java y NetBeans</a:t>
            </a:r>
            <a:endParaRPr dirty="0"/>
          </a:p>
        </p:txBody>
      </p:sp>
      <p:sp>
        <p:nvSpPr>
          <p:cNvPr id="336" name="Google Shape;336;p34"/>
          <p:cNvSpPr txBox="1">
            <a:spLocks noGrp="1"/>
          </p:cNvSpPr>
          <p:nvPr>
            <p:ph type="subTitle" idx="6"/>
          </p:nvPr>
        </p:nvSpPr>
        <p:spPr>
          <a:xfrm>
            <a:off x="2404800" y="3310849"/>
            <a:ext cx="4434600" cy="281700"/>
          </a:xfrm>
          <a:prstGeom prst="rect">
            <a:avLst/>
          </a:prstGeom>
        </p:spPr>
        <p:txBody>
          <a:bodyPr spcFirstLastPara="1" wrap="square" lIns="68575" tIns="34275" rIns="68575" bIns="34275" anchor="t" anchorCtr="0">
            <a:noAutofit/>
          </a:bodyPr>
          <a:lstStyle/>
          <a:p>
            <a:pPr marL="0" lvl="0" indent="0" algn="l" rtl="0">
              <a:spcBef>
                <a:spcPts val="0"/>
              </a:spcBef>
              <a:spcAft>
                <a:spcPts val="0"/>
              </a:spcAft>
              <a:buNone/>
            </a:pPr>
            <a:r>
              <a:rPr lang="es-ES" sz="1000" dirty="0">
                <a:solidFill>
                  <a:schemeClr val="lt1"/>
                </a:solidFill>
              </a:rPr>
              <a:t>Clases, Interfaz Grafica de Usuario (GUI), validaciones</a:t>
            </a:r>
            <a:endParaRPr dirty="0"/>
          </a:p>
        </p:txBody>
      </p:sp>
      <p:sp>
        <p:nvSpPr>
          <p:cNvPr id="337" name="Google Shape;337;p34"/>
          <p:cNvSpPr txBox="1">
            <a:spLocks noGrp="1"/>
          </p:cNvSpPr>
          <p:nvPr>
            <p:ph type="ctrTitle"/>
          </p:nvPr>
        </p:nvSpPr>
        <p:spPr>
          <a:xfrm>
            <a:off x="6052873" y="2105374"/>
            <a:ext cx="2135700" cy="946200"/>
          </a:xfrm>
          <a:prstGeom prst="rect">
            <a:avLst/>
          </a:prstGeom>
        </p:spPr>
        <p:txBody>
          <a:bodyPr spcFirstLastPara="1" wrap="square" lIns="68575" tIns="34275" rIns="68575" bIns="34275" anchor="ctr" anchorCtr="0">
            <a:noAutofit/>
          </a:bodyPr>
          <a:lstStyle/>
          <a:p>
            <a:pPr marL="0" lvl="0" indent="0" algn="r" rtl="0">
              <a:spcBef>
                <a:spcPts val="0"/>
              </a:spcBef>
              <a:spcAft>
                <a:spcPts val="0"/>
              </a:spcAft>
              <a:buNone/>
            </a:pPr>
            <a:r>
              <a:rPr lang="es-ES" dirty="0"/>
              <a:t>Tabla de contenido</a:t>
            </a:r>
            <a:endParaRPr b="0" dirty="0"/>
          </a:p>
        </p:txBody>
      </p:sp>
      <p:sp>
        <p:nvSpPr>
          <p:cNvPr id="338" name="Google Shape;338;p34"/>
          <p:cNvSpPr txBox="1">
            <a:spLocks noGrp="1"/>
          </p:cNvSpPr>
          <p:nvPr>
            <p:ph type="title" idx="7"/>
          </p:nvPr>
        </p:nvSpPr>
        <p:spPr>
          <a:xfrm>
            <a:off x="1109465" y="1624139"/>
            <a:ext cx="1230600" cy="454500"/>
          </a:xfrm>
          <a:prstGeom prst="rect">
            <a:avLst/>
          </a:prstGeom>
        </p:spPr>
        <p:txBody>
          <a:bodyPr spcFirstLastPara="1" wrap="square" lIns="68575" tIns="34275" rIns="68575" bIns="34275" anchor="t" anchorCtr="0">
            <a:noAutofit/>
          </a:bodyPr>
          <a:lstStyle/>
          <a:p>
            <a:pPr marL="0" lvl="0" indent="0" algn="r" rtl="0">
              <a:spcBef>
                <a:spcPts val="0"/>
              </a:spcBef>
              <a:spcAft>
                <a:spcPts val="0"/>
              </a:spcAft>
              <a:buNone/>
            </a:pPr>
            <a:r>
              <a:rPr lang="es-ES" b="0"/>
              <a:t>01</a:t>
            </a:r>
            <a:endParaRPr b="0"/>
          </a:p>
        </p:txBody>
      </p:sp>
      <p:sp>
        <p:nvSpPr>
          <p:cNvPr id="339" name="Google Shape;339;p34"/>
          <p:cNvSpPr txBox="1">
            <a:spLocks noGrp="1"/>
          </p:cNvSpPr>
          <p:nvPr>
            <p:ph type="title" idx="8"/>
          </p:nvPr>
        </p:nvSpPr>
        <p:spPr>
          <a:xfrm>
            <a:off x="1109465" y="2340911"/>
            <a:ext cx="1230600" cy="454500"/>
          </a:xfrm>
          <a:prstGeom prst="rect">
            <a:avLst/>
          </a:prstGeom>
        </p:spPr>
        <p:txBody>
          <a:bodyPr spcFirstLastPara="1" wrap="square" lIns="68575" tIns="34275" rIns="68575" bIns="34275" anchor="t" anchorCtr="0">
            <a:noAutofit/>
          </a:bodyPr>
          <a:lstStyle/>
          <a:p>
            <a:pPr marL="0" lvl="0" indent="0" algn="r" rtl="0">
              <a:spcBef>
                <a:spcPts val="0"/>
              </a:spcBef>
              <a:spcAft>
                <a:spcPts val="0"/>
              </a:spcAft>
              <a:buNone/>
            </a:pPr>
            <a:r>
              <a:rPr lang="es-ES" b="0"/>
              <a:t>02</a:t>
            </a:r>
            <a:endParaRPr b="0"/>
          </a:p>
        </p:txBody>
      </p:sp>
      <p:sp>
        <p:nvSpPr>
          <p:cNvPr id="340" name="Google Shape;340;p34"/>
          <p:cNvSpPr txBox="1">
            <a:spLocks noGrp="1"/>
          </p:cNvSpPr>
          <p:nvPr>
            <p:ph type="title" idx="9"/>
          </p:nvPr>
        </p:nvSpPr>
        <p:spPr>
          <a:xfrm>
            <a:off x="1109465" y="3061516"/>
            <a:ext cx="1230600" cy="454500"/>
          </a:xfrm>
          <a:prstGeom prst="rect">
            <a:avLst/>
          </a:prstGeom>
        </p:spPr>
        <p:txBody>
          <a:bodyPr spcFirstLastPara="1" wrap="square" lIns="68575" tIns="34275" rIns="68575" bIns="34275" anchor="t" anchorCtr="0">
            <a:noAutofit/>
          </a:bodyPr>
          <a:lstStyle/>
          <a:p>
            <a:pPr marL="0" lvl="0" indent="0" algn="r" rtl="0">
              <a:spcBef>
                <a:spcPts val="0"/>
              </a:spcBef>
              <a:spcAft>
                <a:spcPts val="0"/>
              </a:spcAft>
              <a:buNone/>
            </a:pPr>
            <a:r>
              <a:rPr lang="es-ES" b="0"/>
              <a:t>03</a:t>
            </a:r>
            <a:endParaRPr b="0"/>
          </a:p>
        </p:txBody>
      </p:sp>
      <p:sp>
        <p:nvSpPr>
          <p:cNvPr id="342" name="Google Shape;342;p34"/>
          <p:cNvSpPr txBox="1">
            <a:spLocks noGrp="1"/>
          </p:cNvSpPr>
          <p:nvPr>
            <p:ph type="title" idx="15"/>
          </p:nvPr>
        </p:nvSpPr>
        <p:spPr>
          <a:xfrm>
            <a:off x="1109465" y="3831516"/>
            <a:ext cx="1230600" cy="454500"/>
          </a:xfrm>
          <a:prstGeom prst="rect">
            <a:avLst/>
          </a:prstGeom>
        </p:spPr>
        <p:txBody>
          <a:bodyPr spcFirstLastPara="1" wrap="square" lIns="68575" tIns="34275" rIns="68575" bIns="34275" anchor="t" anchorCtr="0">
            <a:noAutofit/>
          </a:bodyPr>
          <a:lstStyle/>
          <a:p>
            <a:pPr marL="0" lvl="0" indent="0" algn="r" rtl="0">
              <a:spcBef>
                <a:spcPts val="0"/>
              </a:spcBef>
              <a:spcAft>
                <a:spcPts val="0"/>
              </a:spcAft>
              <a:buNone/>
            </a:pPr>
            <a:r>
              <a:rPr lang="es-ES" b="0"/>
              <a:t>04</a:t>
            </a:r>
            <a:endParaRPr b="0"/>
          </a:p>
        </p:txBody>
      </p:sp>
      <p:sp>
        <p:nvSpPr>
          <p:cNvPr id="343" name="Google Shape;343;p34"/>
          <p:cNvSpPr txBox="1">
            <a:spLocks noGrp="1"/>
          </p:cNvSpPr>
          <p:nvPr>
            <p:ph type="subTitle" idx="13"/>
          </p:nvPr>
        </p:nvSpPr>
        <p:spPr>
          <a:xfrm flipH="1">
            <a:off x="2406290" y="3580183"/>
            <a:ext cx="6451500" cy="561600"/>
          </a:xfrm>
          <a:prstGeom prst="rect">
            <a:avLst/>
          </a:prstGeom>
        </p:spPr>
        <p:txBody>
          <a:bodyPr spcFirstLastPara="1" wrap="square" lIns="68575" tIns="34275" rIns="68575" bIns="34275" anchor="b" anchorCtr="0">
            <a:noAutofit/>
          </a:bodyPr>
          <a:lstStyle/>
          <a:p>
            <a:pPr marL="0" lvl="0" indent="0" algn="l" rtl="0">
              <a:spcBef>
                <a:spcPts val="800"/>
              </a:spcBef>
              <a:spcAft>
                <a:spcPts val="0"/>
              </a:spcAft>
              <a:buNone/>
            </a:pPr>
            <a:r>
              <a:rPr lang="es-ES" dirty="0"/>
              <a:t>Conclusión </a:t>
            </a:r>
            <a:endParaRPr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rgbClr val="0C2E3A"/>
            </a:gs>
            <a:gs pos="100000">
              <a:srgbClr val="110F16"/>
            </a:gs>
          </a:gsLst>
          <a:path path="circle">
            <a:fillToRect l="50000" t="50000" r="50000" b="50000"/>
          </a:path>
          <a:tileRect/>
        </a:gradFill>
        <a:effectLst/>
      </p:bgPr>
    </p:bg>
    <p:spTree>
      <p:nvGrpSpPr>
        <p:cNvPr id="1" name="Shape 347"/>
        <p:cNvGrpSpPr/>
        <p:nvPr/>
      </p:nvGrpSpPr>
      <p:grpSpPr>
        <a:xfrm>
          <a:off x="0" y="0"/>
          <a:ext cx="0" cy="0"/>
          <a:chOff x="0" y="0"/>
          <a:chExt cx="0" cy="0"/>
        </a:xfrm>
      </p:grpSpPr>
      <p:sp>
        <p:nvSpPr>
          <p:cNvPr id="348" name="Google Shape;348;p35"/>
          <p:cNvSpPr txBox="1">
            <a:spLocks noGrp="1"/>
          </p:cNvSpPr>
          <p:nvPr>
            <p:ph type="subTitle" idx="1"/>
          </p:nvPr>
        </p:nvSpPr>
        <p:spPr>
          <a:xfrm flipH="1">
            <a:off x="1822100" y="2958927"/>
            <a:ext cx="5501100" cy="307500"/>
          </a:xfrm>
          <a:prstGeom prst="rect">
            <a:avLst/>
          </a:prstGeom>
        </p:spPr>
        <p:txBody>
          <a:bodyPr spcFirstLastPara="1" wrap="square" lIns="68575" tIns="34275" rIns="68575" bIns="34275" anchor="t" anchorCtr="0">
            <a:noAutofit/>
          </a:bodyPr>
          <a:lstStyle/>
          <a:p>
            <a:pPr marL="0" lvl="0" indent="0" algn="l" rtl="0">
              <a:spcBef>
                <a:spcPts val="800"/>
              </a:spcBef>
              <a:spcAft>
                <a:spcPts val="0"/>
              </a:spcAft>
              <a:buNone/>
            </a:pPr>
            <a:r>
              <a:rPr lang="es-ES" dirty="0"/>
              <a:t>—</a:t>
            </a:r>
            <a:r>
              <a:rPr lang="es-ES" sz="1600" b="0" dirty="0"/>
              <a:t>Alejandro Taboada</a:t>
            </a:r>
            <a:endParaRPr b="0" dirty="0"/>
          </a:p>
        </p:txBody>
      </p:sp>
      <p:sp>
        <p:nvSpPr>
          <p:cNvPr id="349" name="Google Shape;349;p35"/>
          <p:cNvSpPr txBox="1">
            <a:spLocks noGrp="1"/>
          </p:cNvSpPr>
          <p:nvPr>
            <p:ph type="subTitle" idx="2"/>
          </p:nvPr>
        </p:nvSpPr>
        <p:spPr>
          <a:xfrm>
            <a:off x="1820800" y="2571750"/>
            <a:ext cx="4110900" cy="510375"/>
          </a:xfrm>
          <a:prstGeom prst="rect">
            <a:avLst/>
          </a:prstGeom>
        </p:spPr>
        <p:txBody>
          <a:bodyPr spcFirstLastPara="1" wrap="square" lIns="68575" tIns="34275" rIns="68575" bIns="34275" anchor="b" anchorCtr="0">
            <a:noAutofit/>
          </a:bodyPr>
          <a:lstStyle/>
          <a:p>
            <a:pPr marL="0" lvl="0" indent="0" algn="l" rtl="0">
              <a:lnSpc>
                <a:spcPct val="90000"/>
              </a:lnSpc>
              <a:spcBef>
                <a:spcPts val="0"/>
              </a:spcBef>
              <a:spcAft>
                <a:spcPts val="0"/>
              </a:spcAft>
              <a:buNone/>
            </a:pPr>
            <a:r>
              <a:rPr lang="es-ES" b="1" i="1" dirty="0"/>
              <a:t>“Si puedes Imaginarlo puedes programarlo”</a:t>
            </a:r>
            <a:endParaRPr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rgbClr val="0C2E3A"/>
            </a:gs>
            <a:gs pos="100000">
              <a:srgbClr val="110F16"/>
            </a:gs>
          </a:gsLst>
          <a:path path="circle">
            <a:fillToRect l="50000" t="50000" r="50000" b="50000"/>
          </a:path>
          <a:tileRect/>
        </a:gradFill>
        <a:effectLst/>
      </p:bgPr>
    </p:bg>
    <p:spTree>
      <p:nvGrpSpPr>
        <p:cNvPr id="1" name="Shape 353"/>
        <p:cNvGrpSpPr/>
        <p:nvPr/>
      </p:nvGrpSpPr>
      <p:grpSpPr>
        <a:xfrm>
          <a:off x="0" y="0"/>
          <a:ext cx="0" cy="0"/>
          <a:chOff x="0" y="0"/>
          <a:chExt cx="0" cy="0"/>
        </a:xfrm>
      </p:grpSpPr>
      <p:sp>
        <p:nvSpPr>
          <p:cNvPr id="354" name="Google Shape;354;p36"/>
          <p:cNvSpPr txBox="1">
            <a:spLocks noGrp="1"/>
          </p:cNvSpPr>
          <p:nvPr>
            <p:ph type="ctrTitle"/>
          </p:nvPr>
        </p:nvSpPr>
        <p:spPr>
          <a:xfrm>
            <a:off x="2817979" y="2446477"/>
            <a:ext cx="3508200" cy="464400"/>
          </a:xfrm>
          <a:prstGeom prst="rect">
            <a:avLst/>
          </a:prstGeom>
        </p:spPr>
        <p:txBody>
          <a:bodyPr spcFirstLastPara="1" wrap="square" lIns="68575" tIns="34275" rIns="68575" bIns="34275" anchor="b" anchorCtr="0">
            <a:noAutofit/>
          </a:bodyPr>
          <a:lstStyle/>
          <a:p>
            <a:pPr marL="0" lvl="0" indent="0" algn="ctr" rtl="0">
              <a:spcBef>
                <a:spcPts val="0"/>
              </a:spcBef>
              <a:spcAft>
                <a:spcPts val="0"/>
              </a:spcAft>
              <a:buNone/>
            </a:pPr>
            <a:r>
              <a:rPr lang="es-ES" dirty="0"/>
              <a:t>Introducción</a:t>
            </a:r>
            <a:endParaRPr b="0" dirty="0"/>
          </a:p>
        </p:txBody>
      </p:sp>
      <p:sp>
        <p:nvSpPr>
          <p:cNvPr id="355" name="Google Shape;355;p36"/>
          <p:cNvSpPr txBox="1">
            <a:spLocks noGrp="1"/>
          </p:cNvSpPr>
          <p:nvPr>
            <p:ph type="subTitle" idx="1"/>
          </p:nvPr>
        </p:nvSpPr>
        <p:spPr>
          <a:xfrm>
            <a:off x="3244369" y="2862763"/>
            <a:ext cx="2655300" cy="792600"/>
          </a:xfrm>
          <a:prstGeom prst="rect">
            <a:avLst/>
          </a:prstGeom>
        </p:spPr>
        <p:txBody>
          <a:bodyPr spcFirstLastPara="1" wrap="square" lIns="68575" tIns="34275" rIns="68575" bIns="34275" anchor="t" anchorCtr="0">
            <a:noAutofit/>
          </a:bodyPr>
          <a:lstStyle/>
          <a:p>
            <a:pPr marL="0" indent="0"/>
            <a:r>
              <a:rPr lang="es-ES" sz="1200" dirty="0">
                <a:solidFill>
                  <a:schemeClr val="lt1"/>
                </a:solidFill>
              </a:rPr>
              <a:t>Presentación del proyecto. Paradigmas: programación estructurada y orientada a Objetos</a:t>
            </a:r>
            <a:endParaRPr lang="es-ES" dirty="0"/>
          </a:p>
          <a:p>
            <a:pPr marL="0" lvl="0" indent="0" algn="ctr" rtl="0">
              <a:spcBef>
                <a:spcPts val="800"/>
              </a:spcBef>
              <a:spcAft>
                <a:spcPts val="0"/>
              </a:spcAft>
              <a:buNone/>
            </a:pPr>
            <a:r>
              <a:rPr lang="es-ES" dirty="0"/>
              <a:t> </a:t>
            </a:r>
            <a:endParaRPr dirty="0"/>
          </a:p>
        </p:txBody>
      </p:sp>
      <p:sp>
        <p:nvSpPr>
          <p:cNvPr id="356" name="Google Shape;356;p36"/>
          <p:cNvSpPr txBox="1">
            <a:spLocks noGrp="1"/>
          </p:cNvSpPr>
          <p:nvPr>
            <p:ph type="ctrTitle" idx="2"/>
          </p:nvPr>
        </p:nvSpPr>
        <p:spPr>
          <a:xfrm>
            <a:off x="2817979" y="1982075"/>
            <a:ext cx="3508200" cy="464400"/>
          </a:xfrm>
          <a:prstGeom prst="rect">
            <a:avLst/>
          </a:prstGeom>
        </p:spPr>
        <p:txBody>
          <a:bodyPr spcFirstLastPara="1" wrap="square" lIns="68575" tIns="34275" rIns="68575" bIns="34275" anchor="b" anchorCtr="0">
            <a:noAutofit/>
          </a:bodyPr>
          <a:lstStyle/>
          <a:p>
            <a:pPr marL="0" lvl="0" indent="0" algn="ctr" rtl="0">
              <a:spcBef>
                <a:spcPts val="0"/>
              </a:spcBef>
              <a:spcAft>
                <a:spcPts val="0"/>
              </a:spcAft>
              <a:buNone/>
            </a:pPr>
            <a:r>
              <a:rPr lang="es-ES" b="0"/>
              <a:t>01</a:t>
            </a:r>
            <a:endParaRPr b="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rgbClr val="0C2E3A"/>
            </a:gs>
            <a:gs pos="100000">
              <a:srgbClr val="110F16"/>
            </a:gs>
          </a:gsLst>
          <a:path path="circle">
            <a:fillToRect l="50000" t="50000" r="50000" b="50000"/>
          </a:path>
          <a:tileRect/>
        </a:gradFill>
        <a:effectLst/>
      </p:bgPr>
    </p:bg>
    <p:spTree>
      <p:nvGrpSpPr>
        <p:cNvPr id="1" name="Shape 372"/>
        <p:cNvGrpSpPr/>
        <p:nvPr/>
      </p:nvGrpSpPr>
      <p:grpSpPr>
        <a:xfrm>
          <a:off x="0" y="0"/>
          <a:ext cx="0" cy="0"/>
          <a:chOff x="0" y="0"/>
          <a:chExt cx="0" cy="0"/>
        </a:xfrm>
      </p:grpSpPr>
      <p:sp>
        <p:nvSpPr>
          <p:cNvPr id="373" name="Google Shape;373;p39"/>
          <p:cNvSpPr txBox="1">
            <a:spLocks noGrp="1"/>
          </p:cNvSpPr>
          <p:nvPr>
            <p:ph type="ctrTitle"/>
          </p:nvPr>
        </p:nvSpPr>
        <p:spPr>
          <a:xfrm flipH="1">
            <a:off x="5976938" y="827965"/>
            <a:ext cx="2308500" cy="3483900"/>
          </a:xfrm>
          <a:prstGeom prst="rect">
            <a:avLst/>
          </a:prstGeom>
          <a:noFill/>
          <a:ln>
            <a:noFill/>
          </a:ln>
        </p:spPr>
        <p:txBody>
          <a:bodyPr spcFirstLastPara="1" wrap="square" lIns="68575" tIns="34275" rIns="68575" bIns="34275" anchor="ctr" anchorCtr="0">
            <a:noAutofit/>
          </a:bodyPr>
          <a:lstStyle/>
          <a:p>
            <a:pPr marL="0" lvl="0" indent="0" algn="ctr" rtl="0">
              <a:lnSpc>
                <a:spcPct val="90000"/>
              </a:lnSpc>
              <a:spcBef>
                <a:spcPts val="0"/>
              </a:spcBef>
              <a:spcAft>
                <a:spcPts val="0"/>
              </a:spcAft>
              <a:buClr>
                <a:schemeClr val="dk1"/>
              </a:buClr>
              <a:buSzPts val="1800"/>
              <a:buFont typeface="Nunito Sans Black"/>
              <a:buNone/>
            </a:pPr>
            <a:r>
              <a:rPr lang="es-ES" b="0" dirty="0">
                <a:solidFill>
                  <a:srgbClr val="FFFFFF"/>
                </a:solidFill>
              </a:rPr>
              <a:t>Propuesta: </a:t>
            </a:r>
            <a:br>
              <a:rPr lang="es-ES" b="0" dirty="0">
                <a:solidFill>
                  <a:srgbClr val="FFFFFF"/>
                </a:solidFill>
              </a:rPr>
            </a:br>
            <a:r>
              <a:rPr lang="es-ES" b="0" dirty="0">
                <a:solidFill>
                  <a:srgbClr val="FFFFFF"/>
                </a:solidFill>
              </a:rPr>
              <a:t>Cv Creator</a:t>
            </a:r>
            <a:endParaRPr b="0" dirty="0">
              <a:solidFill>
                <a:srgbClr val="FFFFFF"/>
              </a:solidFill>
            </a:endParaRPr>
          </a:p>
        </p:txBody>
      </p:sp>
      <p:sp>
        <p:nvSpPr>
          <p:cNvPr id="374" name="Google Shape;374;p39"/>
          <p:cNvSpPr txBox="1">
            <a:spLocks noGrp="1"/>
          </p:cNvSpPr>
          <p:nvPr>
            <p:ph type="subTitle" idx="1"/>
          </p:nvPr>
        </p:nvSpPr>
        <p:spPr>
          <a:xfrm flipH="1">
            <a:off x="825666" y="2286000"/>
            <a:ext cx="2325600" cy="233700"/>
          </a:xfrm>
          <a:prstGeom prst="rect">
            <a:avLst/>
          </a:prstGeom>
        </p:spPr>
        <p:txBody>
          <a:bodyPr spcFirstLastPara="1" wrap="square" lIns="68575" tIns="34275" rIns="68575" bIns="34275" anchor="b" anchorCtr="0">
            <a:noAutofit/>
          </a:bodyPr>
          <a:lstStyle/>
          <a:p>
            <a:pPr marL="0" lvl="0" indent="0" algn="ctr" rtl="0">
              <a:spcBef>
                <a:spcPts val="800"/>
              </a:spcBef>
              <a:spcAft>
                <a:spcPts val="0"/>
              </a:spcAft>
              <a:buNone/>
            </a:pPr>
            <a:r>
              <a:rPr lang="es-ES" sz="1800" b="0" dirty="0"/>
              <a:t>necesidad</a:t>
            </a:r>
            <a:endParaRPr sz="1400" b="0" dirty="0"/>
          </a:p>
        </p:txBody>
      </p:sp>
      <p:sp>
        <p:nvSpPr>
          <p:cNvPr id="375" name="Google Shape;375;p39"/>
          <p:cNvSpPr txBox="1">
            <a:spLocks noGrp="1"/>
          </p:cNvSpPr>
          <p:nvPr>
            <p:ph type="subTitle" idx="2"/>
          </p:nvPr>
        </p:nvSpPr>
        <p:spPr>
          <a:xfrm>
            <a:off x="922988" y="2567513"/>
            <a:ext cx="2130900" cy="1377166"/>
          </a:xfrm>
          <a:prstGeom prst="rect">
            <a:avLst/>
          </a:prstGeom>
        </p:spPr>
        <p:txBody>
          <a:bodyPr spcFirstLastPara="1" wrap="square" lIns="68575" tIns="34275" rIns="68575" bIns="34275" anchor="ctr" anchorCtr="0">
            <a:noAutofit/>
          </a:bodyPr>
          <a:lstStyle/>
          <a:p>
            <a:pPr marL="0" lvl="0" indent="0" algn="ctr" rtl="0">
              <a:lnSpc>
                <a:spcPct val="90000"/>
              </a:lnSpc>
              <a:spcBef>
                <a:spcPts val="0"/>
              </a:spcBef>
              <a:spcAft>
                <a:spcPts val="0"/>
              </a:spcAft>
              <a:buNone/>
            </a:pPr>
            <a:r>
              <a:rPr lang="es-ES" sz="1100" dirty="0">
                <a:solidFill>
                  <a:schemeClr val="lt1"/>
                </a:solidFill>
              </a:rPr>
              <a:t>En el proceso de inserción laboral, una de las principales necesidades es saber armar un curriculum</a:t>
            </a:r>
            <a:endParaRPr sz="1100" dirty="0"/>
          </a:p>
        </p:txBody>
      </p:sp>
      <p:sp>
        <p:nvSpPr>
          <p:cNvPr id="376" name="Google Shape;376;p39"/>
          <p:cNvSpPr txBox="1">
            <a:spLocks noGrp="1"/>
          </p:cNvSpPr>
          <p:nvPr>
            <p:ph type="subTitle" idx="3"/>
          </p:nvPr>
        </p:nvSpPr>
        <p:spPr>
          <a:xfrm flipH="1">
            <a:off x="3645938" y="2286000"/>
            <a:ext cx="2325600" cy="233700"/>
          </a:xfrm>
          <a:prstGeom prst="rect">
            <a:avLst/>
          </a:prstGeom>
        </p:spPr>
        <p:txBody>
          <a:bodyPr spcFirstLastPara="1" wrap="square" lIns="68575" tIns="34275" rIns="68575" bIns="34275" anchor="b" anchorCtr="0">
            <a:noAutofit/>
          </a:bodyPr>
          <a:lstStyle/>
          <a:p>
            <a:pPr marL="0" lvl="0" indent="0" algn="ctr" rtl="0">
              <a:spcBef>
                <a:spcPts val="800"/>
              </a:spcBef>
              <a:spcAft>
                <a:spcPts val="0"/>
              </a:spcAft>
              <a:buNone/>
            </a:pPr>
            <a:r>
              <a:rPr lang="es-ES" sz="1600" dirty="0"/>
              <a:t>Planteo de Respuesta</a:t>
            </a:r>
            <a:endParaRPr sz="1400" b="0" dirty="0"/>
          </a:p>
        </p:txBody>
      </p:sp>
      <p:sp>
        <p:nvSpPr>
          <p:cNvPr id="377" name="Google Shape;377;p39"/>
          <p:cNvSpPr txBox="1">
            <a:spLocks noGrp="1"/>
          </p:cNvSpPr>
          <p:nvPr>
            <p:ph type="subTitle" idx="4"/>
          </p:nvPr>
        </p:nvSpPr>
        <p:spPr>
          <a:xfrm>
            <a:off x="3743186" y="2808796"/>
            <a:ext cx="2130900" cy="894600"/>
          </a:xfrm>
          <a:prstGeom prst="rect">
            <a:avLst/>
          </a:prstGeom>
        </p:spPr>
        <p:txBody>
          <a:bodyPr spcFirstLastPara="1" wrap="square" lIns="68575" tIns="34275" rIns="68575" bIns="34275" anchor="t" anchorCtr="0">
            <a:noAutofit/>
          </a:bodyPr>
          <a:lstStyle/>
          <a:p>
            <a:pPr marL="0" lvl="0" indent="0" algn="ctr" rtl="0">
              <a:lnSpc>
                <a:spcPct val="90000"/>
              </a:lnSpc>
              <a:spcBef>
                <a:spcPts val="0"/>
              </a:spcBef>
              <a:spcAft>
                <a:spcPts val="0"/>
              </a:spcAft>
              <a:buNone/>
            </a:pPr>
            <a:r>
              <a:rPr lang="es-ES" sz="1100" dirty="0">
                <a:solidFill>
                  <a:schemeClr val="lt1"/>
                </a:solidFill>
              </a:rPr>
              <a:t>Ayudar a que todo aquel que lo necesite, pueda crea un Cv sin tener que buscar como se realiza y cuales son los campos principales</a:t>
            </a:r>
            <a:endParaRPr sz="1100" dirty="0"/>
          </a:p>
        </p:txBody>
      </p:sp>
      <p:grpSp>
        <p:nvGrpSpPr>
          <p:cNvPr id="378" name="Google Shape;378;p39"/>
          <p:cNvGrpSpPr/>
          <p:nvPr/>
        </p:nvGrpSpPr>
        <p:grpSpPr>
          <a:xfrm>
            <a:off x="1822974" y="1801128"/>
            <a:ext cx="3151586" cy="331851"/>
            <a:chOff x="1822974" y="1801128"/>
            <a:chExt cx="3151586" cy="331851"/>
          </a:xfrm>
        </p:grpSpPr>
        <p:grpSp>
          <p:nvGrpSpPr>
            <p:cNvPr id="379" name="Google Shape;379;p39"/>
            <p:cNvGrpSpPr/>
            <p:nvPr/>
          </p:nvGrpSpPr>
          <p:grpSpPr>
            <a:xfrm>
              <a:off x="1822974" y="1801158"/>
              <a:ext cx="330964" cy="331821"/>
              <a:chOff x="-50523475" y="2316000"/>
              <a:chExt cx="299325" cy="300100"/>
            </a:xfrm>
          </p:grpSpPr>
          <p:sp>
            <p:nvSpPr>
              <p:cNvPr id="380" name="Google Shape;380;p39"/>
              <p:cNvSpPr/>
              <p:nvPr/>
            </p:nvSpPr>
            <p:spPr>
              <a:xfrm>
                <a:off x="-50453375" y="2387675"/>
                <a:ext cx="158350" cy="228425"/>
              </a:xfrm>
              <a:custGeom>
                <a:avLst/>
                <a:gdLst/>
                <a:ahLst/>
                <a:cxnLst/>
                <a:rect l="l" t="t" r="r" b="b"/>
                <a:pathLst>
                  <a:path w="6334" h="9137" extrusionOk="0">
                    <a:moveTo>
                      <a:pt x="3183" y="4222"/>
                    </a:moveTo>
                    <a:cubicBezTo>
                      <a:pt x="3372" y="4222"/>
                      <a:pt x="3529" y="4380"/>
                      <a:pt x="3529" y="4569"/>
                    </a:cubicBezTo>
                    <a:cubicBezTo>
                      <a:pt x="3529" y="4758"/>
                      <a:pt x="3372" y="4915"/>
                      <a:pt x="3183" y="4915"/>
                    </a:cubicBezTo>
                    <a:cubicBezTo>
                      <a:pt x="2994" y="4915"/>
                      <a:pt x="2836" y="4758"/>
                      <a:pt x="2836" y="4569"/>
                    </a:cubicBezTo>
                    <a:cubicBezTo>
                      <a:pt x="2836" y="4380"/>
                      <a:pt x="2994" y="4222"/>
                      <a:pt x="3183" y="4222"/>
                    </a:cubicBezTo>
                    <a:close/>
                    <a:moveTo>
                      <a:pt x="3183" y="1009"/>
                    </a:moveTo>
                    <a:lnTo>
                      <a:pt x="5609" y="5230"/>
                    </a:lnTo>
                    <a:lnTo>
                      <a:pt x="4411" y="6994"/>
                    </a:lnTo>
                    <a:lnTo>
                      <a:pt x="3529" y="6994"/>
                    </a:lnTo>
                    <a:lnTo>
                      <a:pt x="3529" y="5545"/>
                    </a:lnTo>
                    <a:cubicBezTo>
                      <a:pt x="3939" y="5388"/>
                      <a:pt x="4254" y="5010"/>
                      <a:pt x="4254" y="4569"/>
                    </a:cubicBezTo>
                    <a:cubicBezTo>
                      <a:pt x="4254" y="3970"/>
                      <a:pt x="3781" y="3497"/>
                      <a:pt x="3183" y="3497"/>
                    </a:cubicBezTo>
                    <a:cubicBezTo>
                      <a:pt x="2584" y="3497"/>
                      <a:pt x="2143" y="3970"/>
                      <a:pt x="2143" y="4569"/>
                    </a:cubicBezTo>
                    <a:cubicBezTo>
                      <a:pt x="2143" y="5041"/>
                      <a:pt x="2395" y="5419"/>
                      <a:pt x="2836" y="5545"/>
                    </a:cubicBezTo>
                    <a:lnTo>
                      <a:pt x="2836" y="6994"/>
                    </a:lnTo>
                    <a:lnTo>
                      <a:pt x="1986" y="6994"/>
                    </a:lnTo>
                    <a:lnTo>
                      <a:pt x="788" y="5230"/>
                    </a:lnTo>
                    <a:lnTo>
                      <a:pt x="3183" y="1009"/>
                    </a:lnTo>
                    <a:close/>
                    <a:moveTo>
                      <a:pt x="4600" y="7688"/>
                    </a:moveTo>
                    <a:cubicBezTo>
                      <a:pt x="4821" y="7688"/>
                      <a:pt x="4947" y="7845"/>
                      <a:pt x="4947" y="8034"/>
                    </a:cubicBezTo>
                    <a:lnTo>
                      <a:pt x="4947" y="8412"/>
                    </a:lnTo>
                    <a:lnTo>
                      <a:pt x="1450" y="8412"/>
                    </a:lnTo>
                    <a:lnTo>
                      <a:pt x="1450" y="8034"/>
                    </a:lnTo>
                    <a:cubicBezTo>
                      <a:pt x="1450" y="7845"/>
                      <a:pt x="1607" y="7688"/>
                      <a:pt x="1797" y="7688"/>
                    </a:cubicBezTo>
                    <a:close/>
                    <a:moveTo>
                      <a:pt x="3183" y="0"/>
                    </a:moveTo>
                    <a:cubicBezTo>
                      <a:pt x="3057" y="0"/>
                      <a:pt x="2962" y="63"/>
                      <a:pt x="2868" y="158"/>
                    </a:cubicBezTo>
                    <a:lnTo>
                      <a:pt x="64" y="5073"/>
                    </a:lnTo>
                    <a:cubicBezTo>
                      <a:pt x="1" y="5199"/>
                      <a:pt x="1" y="5356"/>
                      <a:pt x="64" y="5419"/>
                    </a:cubicBezTo>
                    <a:lnTo>
                      <a:pt x="1229" y="7152"/>
                    </a:lnTo>
                    <a:cubicBezTo>
                      <a:pt x="914" y="7373"/>
                      <a:pt x="694" y="7688"/>
                      <a:pt x="694" y="8066"/>
                    </a:cubicBezTo>
                    <a:lnTo>
                      <a:pt x="694" y="8790"/>
                    </a:lnTo>
                    <a:cubicBezTo>
                      <a:pt x="694" y="8979"/>
                      <a:pt x="851" y="9137"/>
                      <a:pt x="1072" y="9137"/>
                    </a:cubicBezTo>
                    <a:lnTo>
                      <a:pt x="5262" y="9137"/>
                    </a:lnTo>
                    <a:cubicBezTo>
                      <a:pt x="5483" y="9137"/>
                      <a:pt x="5640" y="8979"/>
                      <a:pt x="5640" y="8790"/>
                    </a:cubicBezTo>
                    <a:lnTo>
                      <a:pt x="5640" y="8066"/>
                    </a:lnTo>
                    <a:cubicBezTo>
                      <a:pt x="5640" y="7688"/>
                      <a:pt x="5420" y="7373"/>
                      <a:pt x="5105" y="7152"/>
                    </a:cubicBezTo>
                    <a:lnTo>
                      <a:pt x="6270" y="5419"/>
                    </a:lnTo>
                    <a:cubicBezTo>
                      <a:pt x="6333" y="5325"/>
                      <a:pt x="6333" y="5199"/>
                      <a:pt x="6270" y="5073"/>
                    </a:cubicBezTo>
                    <a:lnTo>
                      <a:pt x="3498" y="158"/>
                    </a:lnTo>
                    <a:cubicBezTo>
                      <a:pt x="3435" y="32"/>
                      <a:pt x="3309" y="0"/>
                      <a:pt x="31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39"/>
              <p:cNvSpPr/>
              <p:nvPr/>
            </p:nvSpPr>
            <p:spPr>
              <a:xfrm>
                <a:off x="-50523475" y="2316000"/>
                <a:ext cx="299325" cy="178025"/>
              </a:xfrm>
              <a:custGeom>
                <a:avLst/>
                <a:gdLst/>
                <a:ahLst/>
                <a:cxnLst/>
                <a:rect l="l" t="t" r="r" b="b"/>
                <a:pathLst>
                  <a:path w="11973" h="7121" extrusionOk="0">
                    <a:moveTo>
                      <a:pt x="1072" y="694"/>
                    </a:moveTo>
                    <a:cubicBezTo>
                      <a:pt x="1261" y="694"/>
                      <a:pt x="1419" y="851"/>
                      <a:pt x="1419" y="1040"/>
                    </a:cubicBezTo>
                    <a:cubicBezTo>
                      <a:pt x="1419" y="1229"/>
                      <a:pt x="1261" y="1418"/>
                      <a:pt x="1072" y="1418"/>
                    </a:cubicBezTo>
                    <a:cubicBezTo>
                      <a:pt x="883" y="1418"/>
                      <a:pt x="725" y="1229"/>
                      <a:pt x="725" y="1040"/>
                    </a:cubicBezTo>
                    <a:cubicBezTo>
                      <a:pt x="725" y="851"/>
                      <a:pt x="883" y="694"/>
                      <a:pt x="1072" y="694"/>
                    </a:cubicBezTo>
                    <a:close/>
                    <a:moveTo>
                      <a:pt x="6333" y="694"/>
                    </a:moveTo>
                    <a:lnTo>
                      <a:pt x="6333" y="1418"/>
                    </a:lnTo>
                    <a:lnTo>
                      <a:pt x="5640" y="1418"/>
                    </a:lnTo>
                    <a:lnTo>
                      <a:pt x="5640" y="694"/>
                    </a:lnTo>
                    <a:close/>
                    <a:moveTo>
                      <a:pt x="10902" y="725"/>
                    </a:moveTo>
                    <a:cubicBezTo>
                      <a:pt x="11122" y="725"/>
                      <a:pt x="11280" y="883"/>
                      <a:pt x="11280" y="1103"/>
                    </a:cubicBezTo>
                    <a:cubicBezTo>
                      <a:pt x="11280" y="1292"/>
                      <a:pt x="11122" y="1450"/>
                      <a:pt x="10902" y="1450"/>
                    </a:cubicBezTo>
                    <a:cubicBezTo>
                      <a:pt x="10712" y="1450"/>
                      <a:pt x="10555" y="1292"/>
                      <a:pt x="10555" y="1103"/>
                    </a:cubicBezTo>
                    <a:cubicBezTo>
                      <a:pt x="10586" y="883"/>
                      <a:pt x="10744" y="725"/>
                      <a:pt x="10902" y="725"/>
                    </a:cubicBezTo>
                    <a:close/>
                    <a:moveTo>
                      <a:pt x="2143" y="5640"/>
                    </a:moveTo>
                    <a:lnTo>
                      <a:pt x="2143" y="6364"/>
                    </a:lnTo>
                    <a:lnTo>
                      <a:pt x="1419" y="6364"/>
                    </a:lnTo>
                    <a:lnTo>
                      <a:pt x="1419" y="5640"/>
                    </a:lnTo>
                    <a:close/>
                    <a:moveTo>
                      <a:pt x="10555" y="5640"/>
                    </a:moveTo>
                    <a:lnTo>
                      <a:pt x="10555" y="6364"/>
                    </a:lnTo>
                    <a:lnTo>
                      <a:pt x="9862" y="6364"/>
                    </a:lnTo>
                    <a:lnTo>
                      <a:pt x="9862" y="5640"/>
                    </a:lnTo>
                    <a:close/>
                    <a:moveTo>
                      <a:pt x="10902" y="0"/>
                    </a:moveTo>
                    <a:cubicBezTo>
                      <a:pt x="10460" y="0"/>
                      <a:pt x="10051" y="252"/>
                      <a:pt x="9925" y="694"/>
                    </a:cubicBezTo>
                    <a:lnTo>
                      <a:pt x="7058" y="694"/>
                    </a:lnTo>
                    <a:lnTo>
                      <a:pt x="7058" y="379"/>
                    </a:lnTo>
                    <a:cubicBezTo>
                      <a:pt x="7058" y="189"/>
                      <a:pt x="6900" y="32"/>
                      <a:pt x="6711" y="32"/>
                    </a:cubicBezTo>
                    <a:lnTo>
                      <a:pt x="5294" y="32"/>
                    </a:lnTo>
                    <a:cubicBezTo>
                      <a:pt x="5073" y="32"/>
                      <a:pt x="4947" y="189"/>
                      <a:pt x="4947" y="379"/>
                    </a:cubicBezTo>
                    <a:lnTo>
                      <a:pt x="4947" y="725"/>
                    </a:lnTo>
                    <a:lnTo>
                      <a:pt x="2049" y="725"/>
                    </a:lnTo>
                    <a:cubicBezTo>
                      <a:pt x="1891" y="347"/>
                      <a:pt x="1513" y="32"/>
                      <a:pt x="1072" y="32"/>
                    </a:cubicBezTo>
                    <a:cubicBezTo>
                      <a:pt x="473" y="32"/>
                      <a:pt x="1" y="505"/>
                      <a:pt x="1" y="1072"/>
                    </a:cubicBezTo>
                    <a:cubicBezTo>
                      <a:pt x="1" y="1670"/>
                      <a:pt x="473" y="2143"/>
                      <a:pt x="1072" y="2143"/>
                    </a:cubicBezTo>
                    <a:cubicBezTo>
                      <a:pt x="1545" y="2143"/>
                      <a:pt x="1923" y="1828"/>
                      <a:pt x="2049" y="1450"/>
                    </a:cubicBezTo>
                    <a:lnTo>
                      <a:pt x="3592" y="1450"/>
                    </a:lnTo>
                    <a:cubicBezTo>
                      <a:pt x="3183" y="1670"/>
                      <a:pt x="2836" y="1985"/>
                      <a:pt x="2521" y="2332"/>
                    </a:cubicBezTo>
                    <a:cubicBezTo>
                      <a:pt x="1891" y="3088"/>
                      <a:pt x="1545" y="4002"/>
                      <a:pt x="1450" y="4978"/>
                    </a:cubicBezTo>
                    <a:lnTo>
                      <a:pt x="1103" y="4978"/>
                    </a:lnTo>
                    <a:cubicBezTo>
                      <a:pt x="914" y="4978"/>
                      <a:pt x="757" y="5136"/>
                      <a:pt x="757" y="5325"/>
                    </a:cubicBezTo>
                    <a:lnTo>
                      <a:pt x="757" y="6742"/>
                    </a:lnTo>
                    <a:cubicBezTo>
                      <a:pt x="757" y="6963"/>
                      <a:pt x="914" y="7121"/>
                      <a:pt x="1103" y="7121"/>
                    </a:cubicBezTo>
                    <a:lnTo>
                      <a:pt x="2521" y="7121"/>
                    </a:lnTo>
                    <a:cubicBezTo>
                      <a:pt x="2742" y="7121"/>
                      <a:pt x="2899" y="6963"/>
                      <a:pt x="2899" y="6742"/>
                    </a:cubicBezTo>
                    <a:lnTo>
                      <a:pt x="2899" y="5325"/>
                    </a:lnTo>
                    <a:cubicBezTo>
                      <a:pt x="2899" y="5136"/>
                      <a:pt x="2742" y="4978"/>
                      <a:pt x="2521" y="4978"/>
                    </a:cubicBezTo>
                    <a:lnTo>
                      <a:pt x="2175" y="4978"/>
                    </a:lnTo>
                    <a:cubicBezTo>
                      <a:pt x="2332" y="3403"/>
                      <a:pt x="3435" y="2017"/>
                      <a:pt x="4979" y="1607"/>
                    </a:cubicBezTo>
                    <a:lnTo>
                      <a:pt x="4979" y="1796"/>
                    </a:lnTo>
                    <a:cubicBezTo>
                      <a:pt x="4979" y="1985"/>
                      <a:pt x="5136" y="2143"/>
                      <a:pt x="5325" y="2143"/>
                    </a:cubicBezTo>
                    <a:lnTo>
                      <a:pt x="6743" y="2143"/>
                    </a:lnTo>
                    <a:cubicBezTo>
                      <a:pt x="6932" y="2143"/>
                      <a:pt x="7089" y="1985"/>
                      <a:pt x="7089" y="1796"/>
                    </a:cubicBezTo>
                    <a:lnTo>
                      <a:pt x="7089" y="1576"/>
                    </a:lnTo>
                    <a:cubicBezTo>
                      <a:pt x="8633" y="1985"/>
                      <a:pt x="9736" y="3371"/>
                      <a:pt x="9893" y="4947"/>
                    </a:cubicBezTo>
                    <a:lnTo>
                      <a:pt x="9547" y="4947"/>
                    </a:lnTo>
                    <a:cubicBezTo>
                      <a:pt x="9358" y="4947"/>
                      <a:pt x="9200" y="5104"/>
                      <a:pt x="9200" y="5293"/>
                    </a:cubicBezTo>
                    <a:lnTo>
                      <a:pt x="9200" y="6711"/>
                    </a:lnTo>
                    <a:cubicBezTo>
                      <a:pt x="9200" y="6932"/>
                      <a:pt x="9358" y="7089"/>
                      <a:pt x="9547" y="7089"/>
                    </a:cubicBezTo>
                    <a:lnTo>
                      <a:pt x="10965" y="7089"/>
                    </a:lnTo>
                    <a:cubicBezTo>
                      <a:pt x="11154" y="7089"/>
                      <a:pt x="11311" y="6932"/>
                      <a:pt x="11311" y="6711"/>
                    </a:cubicBezTo>
                    <a:lnTo>
                      <a:pt x="11311" y="5293"/>
                    </a:lnTo>
                    <a:cubicBezTo>
                      <a:pt x="11311" y="5104"/>
                      <a:pt x="11154" y="4947"/>
                      <a:pt x="10965" y="4947"/>
                    </a:cubicBezTo>
                    <a:lnTo>
                      <a:pt x="10618" y="4947"/>
                    </a:lnTo>
                    <a:cubicBezTo>
                      <a:pt x="10523" y="4002"/>
                      <a:pt x="10177" y="3056"/>
                      <a:pt x="9547" y="2300"/>
                    </a:cubicBezTo>
                    <a:cubicBezTo>
                      <a:pt x="9232" y="1954"/>
                      <a:pt x="8885" y="1639"/>
                      <a:pt x="8476" y="1418"/>
                    </a:cubicBezTo>
                    <a:lnTo>
                      <a:pt x="10019" y="1418"/>
                    </a:lnTo>
                    <a:cubicBezTo>
                      <a:pt x="10082" y="1828"/>
                      <a:pt x="10492" y="2111"/>
                      <a:pt x="10902" y="2111"/>
                    </a:cubicBezTo>
                    <a:cubicBezTo>
                      <a:pt x="11500" y="2111"/>
                      <a:pt x="11973" y="1639"/>
                      <a:pt x="11973" y="1040"/>
                    </a:cubicBezTo>
                    <a:cubicBezTo>
                      <a:pt x="11973" y="473"/>
                      <a:pt x="11500" y="0"/>
                      <a:pt x="109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 name="Google Shape;382;p39"/>
            <p:cNvGrpSpPr/>
            <p:nvPr/>
          </p:nvGrpSpPr>
          <p:grpSpPr>
            <a:xfrm>
              <a:off x="4642739" y="1801128"/>
              <a:ext cx="331821" cy="331848"/>
              <a:chOff x="-50154850" y="2316775"/>
              <a:chExt cx="300100" cy="300125"/>
            </a:xfrm>
          </p:grpSpPr>
          <p:sp>
            <p:nvSpPr>
              <p:cNvPr id="383" name="Google Shape;383;p39"/>
              <p:cNvSpPr/>
              <p:nvPr/>
            </p:nvSpPr>
            <p:spPr>
              <a:xfrm>
                <a:off x="-50154850" y="2316775"/>
                <a:ext cx="300100" cy="300125"/>
              </a:xfrm>
              <a:custGeom>
                <a:avLst/>
                <a:gdLst/>
                <a:ahLst/>
                <a:cxnLst/>
                <a:rect l="l" t="t" r="r" b="b"/>
                <a:pathLst>
                  <a:path w="12004" h="12005" extrusionOk="0">
                    <a:moveTo>
                      <a:pt x="1418" y="694"/>
                    </a:moveTo>
                    <a:lnTo>
                      <a:pt x="1418" y="1419"/>
                    </a:lnTo>
                    <a:lnTo>
                      <a:pt x="693" y="1419"/>
                    </a:lnTo>
                    <a:lnTo>
                      <a:pt x="693" y="694"/>
                    </a:lnTo>
                    <a:close/>
                    <a:moveTo>
                      <a:pt x="11279" y="694"/>
                    </a:moveTo>
                    <a:lnTo>
                      <a:pt x="11279" y="1419"/>
                    </a:lnTo>
                    <a:lnTo>
                      <a:pt x="10586" y="1419"/>
                    </a:lnTo>
                    <a:lnTo>
                      <a:pt x="10586" y="694"/>
                    </a:lnTo>
                    <a:close/>
                    <a:moveTo>
                      <a:pt x="9893" y="1419"/>
                    </a:moveTo>
                    <a:lnTo>
                      <a:pt x="9893" y="1765"/>
                    </a:lnTo>
                    <a:cubicBezTo>
                      <a:pt x="9893" y="1954"/>
                      <a:pt x="10019" y="2112"/>
                      <a:pt x="10239" y="2112"/>
                    </a:cubicBezTo>
                    <a:lnTo>
                      <a:pt x="10586" y="2112"/>
                    </a:lnTo>
                    <a:lnTo>
                      <a:pt x="10586" y="9893"/>
                    </a:lnTo>
                    <a:lnTo>
                      <a:pt x="10239" y="9893"/>
                    </a:lnTo>
                    <a:cubicBezTo>
                      <a:pt x="10019" y="9893"/>
                      <a:pt x="9893" y="10051"/>
                      <a:pt x="9893" y="10240"/>
                    </a:cubicBezTo>
                    <a:lnTo>
                      <a:pt x="9893" y="10587"/>
                    </a:lnTo>
                    <a:lnTo>
                      <a:pt x="2111" y="10587"/>
                    </a:lnTo>
                    <a:lnTo>
                      <a:pt x="2111" y="10240"/>
                    </a:lnTo>
                    <a:cubicBezTo>
                      <a:pt x="2111" y="10051"/>
                      <a:pt x="1953" y="9893"/>
                      <a:pt x="1764" y="9893"/>
                    </a:cubicBezTo>
                    <a:lnTo>
                      <a:pt x="1418" y="9893"/>
                    </a:lnTo>
                    <a:lnTo>
                      <a:pt x="1418" y="2112"/>
                    </a:lnTo>
                    <a:lnTo>
                      <a:pt x="1764" y="2112"/>
                    </a:lnTo>
                    <a:cubicBezTo>
                      <a:pt x="1953" y="2112"/>
                      <a:pt x="2111" y="1954"/>
                      <a:pt x="2111" y="1765"/>
                    </a:cubicBezTo>
                    <a:lnTo>
                      <a:pt x="2111" y="1419"/>
                    </a:lnTo>
                    <a:close/>
                    <a:moveTo>
                      <a:pt x="1418" y="10555"/>
                    </a:moveTo>
                    <a:lnTo>
                      <a:pt x="1418" y="11248"/>
                    </a:lnTo>
                    <a:lnTo>
                      <a:pt x="693" y="11248"/>
                    </a:lnTo>
                    <a:lnTo>
                      <a:pt x="693" y="10555"/>
                    </a:lnTo>
                    <a:close/>
                    <a:moveTo>
                      <a:pt x="11279" y="10555"/>
                    </a:moveTo>
                    <a:lnTo>
                      <a:pt x="11279" y="11248"/>
                    </a:lnTo>
                    <a:lnTo>
                      <a:pt x="10586" y="11248"/>
                    </a:lnTo>
                    <a:lnTo>
                      <a:pt x="10586" y="10555"/>
                    </a:lnTo>
                    <a:close/>
                    <a:moveTo>
                      <a:pt x="347" y="1"/>
                    </a:moveTo>
                    <a:cubicBezTo>
                      <a:pt x="158" y="1"/>
                      <a:pt x="0" y="158"/>
                      <a:pt x="0" y="348"/>
                    </a:cubicBezTo>
                    <a:lnTo>
                      <a:pt x="0" y="1765"/>
                    </a:lnTo>
                    <a:cubicBezTo>
                      <a:pt x="0" y="1954"/>
                      <a:pt x="158" y="2112"/>
                      <a:pt x="347" y="2112"/>
                    </a:cubicBezTo>
                    <a:lnTo>
                      <a:pt x="693" y="2112"/>
                    </a:lnTo>
                    <a:lnTo>
                      <a:pt x="693" y="9893"/>
                    </a:lnTo>
                    <a:lnTo>
                      <a:pt x="347" y="9893"/>
                    </a:lnTo>
                    <a:cubicBezTo>
                      <a:pt x="158" y="9893"/>
                      <a:pt x="0" y="10051"/>
                      <a:pt x="0" y="10240"/>
                    </a:cubicBezTo>
                    <a:lnTo>
                      <a:pt x="0" y="11658"/>
                    </a:lnTo>
                    <a:cubicBezTo>
                      <a:pt x="0" y="11847"/>
                      <a:pt x="158" y="12004"/>
                      <a:pt x="347" y="12004"/>
                    </a:cubicBezTo>
                    <a:lnTo>
                      <a:pt x="1764" y="12004"/>
                    </a:lnTo>
                    <a:cubicBezTo>
                      <a:pt x="1953" y="12004"/>
                      <a:pt x="2111" y="11847"/>
                      <a:pt x="2111" y="11658"/>
                    </a:cubicBezTo>
                    <a:lnTo>
                      <a:pt x="2111" y="11311"/>
                    </a:lnTo>
                    <a:lnTo>
                      <a:pt x="9893" y="11311"/>
                    </a:lnTo>
                    <a:lnTo>
                      <a:pt x="9893" y="11658"/>
                    </a:lnTo>
                    <a:cubicBezTo>
                      <a:pt x="9893" y="11847"/>
                      <a:pt x="10019" y="12004"/>
                      <a:pt x="10239" y="12004"/>
                    </a:cubicBezTo>
                    <a:lnTo>
                      <a:pt x="11657" y="12004"/>
                    </a:lnTo>
                    <a:cubicBezTo>
                      <a:pt x="11846" y="12004"/>
                      <a:pt x="12004" y="11847"/>
                      <a:pt x="12004" y="11658"/>
                    </a:cubicBezTo>
                    <a:lnTo>
                      <a:pt x="12004" y="10240"/>
                    </a:lnTo>
                    <a:cubicBezTo>
                      <a:pt x="12004" y="10051"/>
                      <a:pt x="11846" y="9893"/>
                      <a:pt x="11657" y="9893"/>
                    </a:cubicBezTo>
                    <a:lnTo>
                      <a:pt x="11310" y="9893"/>
                    </a:lnTo>
                    <a:lnTo>
                      <a:pt x="11310" y="2112"/>
                    </a:lnTo>
                    <a:lnTo>
                      <a:pt x="11657" y="2112"/>
                    </a:lnTo>
                    <a:lnTo>
                      <a:pt x="11657" y="2080"/>
                    </a:lnTo>
                    <a:cubicBezTo>
                      <a:pt x="11846" y="2080"/>
                      <a:pt x="12004" y="1923"/>
                      <a:pt x="12004" y="1734"/>
                    </a:cubicBezTo>
                    <a:lnTo>
                      <a:pt x="12004" y="348"/>
                    </a:lnTo>
                    <a:cubicBezTo>
                      <a:pt x="12004" y="158"/>
                      <a:pt x="11846" y="1"/>
                      <a:pt x="11657" y="1"/>
                    </a:cubicBezTo>
                    <a:lnTo>
                      <a:pt x="10239" y="1"/>
                    </a:lnTo>
                    <a:cubicBezTo>
                      <a:pt x="10019" y="1"/>
                      <a:pt x="9893" y="158"/>
                      <a:pt x="9893" y="348"/>
                    </a:cubicBezTo>
                    <a:lnTo>
                      <a:pt x="9893" y="694"/>
                    </a:lnTo>
                    <a:lnTo>
                      <a:pt x="2111" y="694"/>
                    </a:lnTo>
                    <a:lnTo>
                      <a:pt x="2111" y="348"/>
                    </a:lnTo>
                    <a:cubicBezTo>
                      <a:pt x="2111" y="158"/>
                      <a:pt x="1953" y="1"/>
                      <a:pt x="176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39"/>
              <p:cNvSpPr/>
              <p:nvPr/>
            </p:nvSpPr>
            <p:spPr>
              <a:xfrm>
                <a:off x="-50083975" y="2368775"/>
                <a:ext cx="158325" cy="193775"/>
              </a:xfrm>
              <a:custGeom>
                <a:avLst/>
                <a:gdLst/>
                <a:ahLst/>
                <a:cxnLst/>
                <a:rect l="l" t="t" r="r" b="b"/>
                <a:pathLst>
                  <a:path w="6333" h="7751" extrusionOk="0">
                    <a:moveTo>
                      <a:pt x="5577" y="693"/>
                    </a:moveTo>
                    <a:lnTo>
                      <a:pt x="5577" y="1567"/>
                    </a:lnTo>
                    <a:lnTo>
                      <a:pt x="5577" y="1567"/>
                    </a:lnTo>
                    <a:cubicBezTo>
                      <a:pt x="5492" y="1468"/>
                      <a:pt x="5402" y="1418"/>
                      <a:pt x="5262" y="1418"/>
                    </a:cubicBezTo>
                    <a:lnTo>
                      <a:pt x="3844" y="1418"/>
                    </a:lnTo>
                    <a:cubicBezTo>
                      <a:pt x="3655" y="1418"/>
                      <a:pt x="3498" y="1576"/>
                      <a:pt x="3498" y="1765"/>
                    </a:cubicBezTo>
                    <a:lnTo>
                      <a:pt x="3498" y="6742"/>
                    </a:lnTo>
                    <a:cubicBezTo>
                      <a:pt x="3498" y="6900"/>
                      <a:pt x="3624" y="6963"/>
                      <a:pt x="3687" y="7089"/>
                    </a:cubicBezTo>
                    <a:lnTo>
                      <a:pt x="2584" y="7089"/>
                    </a:lnTo>
                    <a:cubicBezTo>
                      <a:pt x="2710" y="6963"/>
                      <a:pt x="2773" y="6900"/>
                      <a:pt x="2773" y="6742"/>
                    </a:cubicBezTo>
                    <a:lnTo>
                      <a:pt x="2773" y="1765"/>
                    </a:lnTo>
                    <a:cubicBezTo>
                      <a:pt x="2773" y="1576"/>
                      <a:pt x="2647" y="1418"/>
                      <a:pt x="2426" y="1418"/>
                    </a:cubicBezTo>
                    <a:lnTo>
                      <a:pt x="1009" y="1418"/>
                    </a:lnTo>
                    <a:cubicBezTo>
                      <a:pt x="851" y="1418"/>
                      <a:pt x="788" y="1544"/>
                      <a:pt x="662" y="1607"/>
                    </a:cubicBezTo>
                    <a:lnTo>
                      <a:pt x="662" y="693"/>
                    </a:lnTo>
                    <a:close/>
                    <a:moveTo>
                      <a:pt x="347" y="0"/>
                    </a:moveTo>
                    <a:cubicBezTo>
                      <a:pt x="158" y="0"/>
                      <a:pt x="1" y="158"/>
                      <a:pt x="1" y="347"/>
                    </a:cubicBezTo>
                    <a:lnTo>
                      <a:pt x="1" y="2489"/>
                    </a:lnTo>
                    <a:cubicBezTo>
                      <a:pt x="1" y="2696"/>
                      <a:pt x="163" y="2835"/>
                      <a:pt x="328" y="2835"/>
                    </a:cubicBezTo>
                    <a:cubicBezTo>
                      <a:pt x="415" y="2835"/>
                      <a:pt x="503" y="2796"/>
                      <a:pt x="568" y="2710"/>
                    </a:cubicBezTo>
                    <a:lnTo>
                      <a:pt x="1166" y="2143"/>
                    </a:lnTo>
                    <a:lnTo>
                      <a:pt x="2080" y="2143"/>
                    </a:lnTo>
                    <a:lnTo>
                      <a:pt x="2080" y="6585"/>
                    </a:lnTo>
                    <a:lnTo>
                      <a:pt x="1481" y="7183"/>
                    </a:lnTo>
                    <a:cubicBezTo>
                      <a:pt x="1261" y="7404"/>
                      <a:pt x="1418" y="7750"/>
                      <a:pt x="1733" y="7750"/>
                    </a:cubicBezTo>
                    <a:lnTo>
                      <a:pt x="4537" y="7750"/>
                    </a:lnTo>
                    <a:cubicBezTo>
                      <a:pt x="4852" y="7750"/>
                      <a:pt x="5010" y="7372"/>
                      <a:pt x="4758" y="7183"/>
                    </a:cubicBezTo>
                    <a:lnTo>
                      <a:pt x="4159" y="6585"/>
                    </a:lnTo>
                    <a:lnTo>
                      <a:pt x="4159" y="2143"/>
                    </a:lnTo>
                    <a:lnTo>
                      <a:pt x="5073" y="2143"/>
                    </a:lnTo>
                    <a:lnTo>
                      <a:pt x="5671" y="2710"/>
                    </a:lnTo>
                    <a:cubicBezTo>
                      <a:pt x="5747" y="2796"/>
                      <a:pt x="5842" y="2835"/>
                      <a:pt x="5933" y="2835"/>
                    </a:cubicBezTo>
                    <a:cubicBezTo>
                      <a:pt x="6107" y="2835"/>
                      <a:pt x="6270" y="2696"/>
                      <a:pt x="6270" y="2489"/>
                    </a:cubicBezTo>
                    <a:lnTo>
                      <a:pt x="6270" y="347"/>
                    </a:lnTo>
                    <a:cubicBezTo>
                      <a:pt x="6333" y="158"/>
                      <a:pt x="6176" y="0"/>
                      <a:pt x="598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rgbClr val="0C2E3A"/>
            </a:gs>
            <a:gs pos="100000">
              <a:srgbClr val="110F16"/>
            </a:gs>
          </a:gsLst>
          <a:path path="circle">
            <a:fillToRect l="50000" t="50000" r="50000" b="50000"/>
          </a:path>
          <a:tileRect/>
        </a:gradFill>
        <a:effectLst/>
      </p:bgPr>
    </p:bg>
    <p:spTree>
      <p:nvGrpSpPr>
        <p:cNvPr id="1" name="Shape 360"/>
        <p:cNvGrpSpPr/>
        <p:nvPr/>
      </p:nvGrpSpPr>
      <p:grpSpPr>
        <a:xfrm>
          <a:off x="0" y="0"/>
          <a:ext cx="0" cy="0"/>
          <a:chOff x="0" y="0"/>
          <a:chExt cx="0" cy="0"/>
        </a:xfrm>
      </p:grpSpPr>
      <p:sp>
        <p:nvSpPr>
          <p:cNvPr id="361" name="Google Shape;361;p37"/>
          <p:cNvSpPr txBox="1">
            <a:spLocks noGrp="1"/>
          </p:cNvSpPr>
          <p:nvPr>
            <p:ph type="ctrTitle"/>
          </p:nvPr>
        </p:nvSpPr>
        <p:spPr>
          <a:prstGeom prst="rect">
            <a:avLst/>
          </a:prstGeom>
          <a:noFill/>
          <a:ln>
            <a:noFill/>
          </a:ln>
        </p:spPr>
        <p:txBody>
          <a:bodyPr spcFirstLastPara="1" wrap="square" lIns="68575" tIns="34275" rIns="68575" bIns="34275" anchor="ctr" anchorCtr="0">
            <a:noAutofit/>
          </a:bodyPr>
          <a:lstStyle/>
          <a:p>
            <a:pPr marL="0" lvl="0" indent="0" algn="r" rtl="0">
              <a:lnSpc>
                <a:spcPct val="90000"/>
              </a:lnSpc>
              <a:spcBef>
                <a:spcPts val="0"/>
              </a:spcBef>
              <a:spcAft>
                <a:spcPts val="0"/>
              </a:spcAft>
              <a:buClr>
                <a:schemeClr val="dk1"/>
              </a:buClr>
              <a:buSzPts val="2400"/>
              <a:buFont typeface="Nunito Sans Black"/>
              <a:buNone/>
            </a:pPr>
            <a:r>
              <a:rPr lang="es-ES" b="0" dirty="0">
                <a:solidFill>
                  <a:srgbClr val="FFFFFF"/>
                </a:solidFill>
              </a:rPr>
              <a:t>Objetivo </a:t>
            </a:r>
            <a:endParaRPr b="0" dirty="0">
              <a:solidFill>
                <a:srgbClr val="FFFFFF"/>
              </a:solidFill>
            </a:endParaRPr>
          </a:p>
        </p:txBody>
      </p:sp>
      <p:sp>
        <p:nvSpPr>
          <p:cNvPr id="362" name="Google Shape;362;p37"/>
          <p:cNvSpPr txBox="1">
            <a:spLocks noGrp="1"/>
          </p:cNvSpPr>
          <p:nvPr>
            <p:ph type="subTitle" idx="1"/>
          </p:nvPr>
        </p:nvSpPr>
        <p:spPr>
          <a:prstGeom prst="rect">
            <a:avLst/>
          </a:prstGeom>
        </p:spPr>
        <p:txBody>
          <a:bodyPr spcFirstLastPara="1" wrap="square" lIns="68575" tIns="34275" rIns="68575" bIns="34275" anchor="ctr" anchorCtr="0">
            <a:noAutofit/>
          </a:bodyPr>
          <a:lstStyle/>
          <a:p>
            <a:pPr marL="0" lvl="0" indent="0" algn="ctr" rtl="0">
              <a:lnSpc>
                <a:spcPct val="150000"/>
              </a:lnSpc>
              <a:spcBef>
                <a:spcPts val="0"/>
              </a:spcBef>
              <a:spcAft>
                <a:spcPts val="0"/>
              </a:spcAft>
              <a:buClr>
                <a:schemeClr val="dk1"/>
              </a:buClr>
              <a:buSzPts val="900"/>
              <a:buFont typeface="Calibri"/>
              <a:buNone/>
            </a:pPr>
            <a:r>
              <a:rPr lang="es-ES" dirty="0"/>
              <a:t>     </a:t>
            </a:r>
            <a:r>
              <a:rPr lang="es-ES" dirty="0">
                <a:solidFill>
                  <a:srgbClr val="FFFFFF"/>
                </a:solidFill>
              </a:rPr>
              <a:t>Desarrollar un software que pueda crear un curriculum a partir de información brindada por el usuario, la cual será recogida mediante la interacción del mismo con la interfaz gráfica. utilizando como herramienta principal el lenguaje de programación java en su paradigma  orientado a objetos.</a:t>
            </a:r>
            <a:endParaRPr dirty="0">
              <a:solidFill>
                <a:srgbClr val="FFFFFF"/>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19"/>
        <p:cNvGrpSpPr/>
        <p:nvPr/>
      </p:nvGrpSpPr>
      <p:grpSpPr>
        <a:xfrm>
          <a:off x="0" y="0"/>
          <a:ext cx="0" cy="0"/>
          <a:chOff x="0" y="0"/>
          <a:chExt cx="0" cy="0"/>
        </a:xfrm>
      </p:grpSpPr>
      <p:sp>
        <p:nvSpPr>
          <p:cNvPr id="1620" name="Google Shape;1620;p58"/>
          <p:cNvSpPr txBox="1">
            <a:spLocks noGrp="1"/>
          </p:cNvSpPr>
          <p:nvPr>
            <p:ph type="ctrTitle"/>
          </p:nvPr>
        </p:nvSpPr>
        <p:spPr>
          <a:xfrm flipH="1">
            <a:off x="6858000" y="656525"/>
            <a:ext cx="1332193" cy="2272500"/>
          </a:xfrm>
          <a:prstGeom prst="rect">
            <a:avLst/>
          </a:prstGeom>
          <a:noFill/>
          <a:ln>
            <a:noFill/>
          </a:ln>
        </p:spPr>
        <p:txBody>
          <a:bodyPr spcFirstLastPara="1" wrap="square" lIns="68575" tIns="34275" rIns="68575" bIns="34275" anchor="b" anchorCtr="0">
            <a:noAutofit/>
          </a:bodyPr>
          <a:lstStyle/>
          <a:p>
            <a:pPr marL="0" lvl="0" indent="0" algn="r" rtl="0">
              <a:lnSpc>
                <a:spcPct val="90000"/>
              </a:lnSpc>
              <a:spcBef>
                <a:spcPts val="0"/>
              </a:spcBef>
              <a:spcAft>
                <a:spcPts val="0"/>
              </a:spcAft>
              <a:buClr>
                <a:schemeClr val="dk1"/>
              </a:buClr>
              <a:buSzPts val="1800"/>
              <a:buFont typeface="Nunito Sans Black"/>
              <a:buNone/>
            </a:pPr>
            <a:r>
              <a:rPr lang="es-ES" b="0" dirty="0">
                <a:solidFill>
                  <a:srgbClr val="FFFFFF"/>
                </a:solidFill>
              </a:rPr>
              <a:t>Programación Estructurada</a:t>
            </a:r>
            <a:endParaRPr b="0" dirty="0">
              <a:solidFill>
                <a:srgbClr val="FFFFFF"/>
              </a:solidFill>
            </a:endParaRPr>
          </a:p>
        </p:txBody>
      </p:sp>
      <p:sp>
        <p:nvSpPr>
          <p:cNvPr id="1621" name="Google Shape;1621;p58"/>
          <p:cNvSpPr txBox="1">
            <a:spLocks noGrp="1"/>
          </p:cNvSpPr>
          <p:nvPr>
            <p:ph type="subTitle" idx="1"/>
          </p:nvPr>
        </p:nvSpPr>
        <p:spPr>
          <a:xfrm>
            <a:off x="6249351" y="3330800"/>
            <a:ext cx="1940700" cy="233700"/>
          </a:xfrm>
          <a:prstGeom prst="rect">
            <a:avLst/>
          </a:prstGeom>
        </p:spPr>
        <p:txBody>
          <a:bodyPr spcFirstLastPara="1" wrap="square" lIns="68575" tIns="34275" rIns="68575" bIns="34275" anchor="t" anchorCtr="0">
            <a:noAutofit/>
          </a:bodyPr>
          <a:lstStyle/>
          <a:p>
            <a:pPr marL="0" lvl="0" indent="0" algn="r" rtl="0">
              <a:spcBef>
                <a:spcPts val="800"/>
              </a:spcBef>
              <a:spcAft>
                <a:spcPts val="0"/>
              </a:spcAft>
              <a:buNone/>
            </a:pPr>
            <a:r>
              <a:rPr lang="es-ES" dirty="0"/>
              <a:t>O secuencial, es de paso a paso, con un solo flujo de información.  Todas las funcionalidades están en la misma rutina.</a:t>
            </a:r>
            <a:endParaRPr dirty="0"/>
          </a:p>
        </p:txBody>
      </p:sp>
      <p:grpSp>
        <p:nvGrpSpPr>
          <p:cNvPr id="1622" name="Google Shape;1622;p58"/>
          <p:cNvGrpSpPr/>
          <p:nvPr/>
        </p:nvGrpSpPr>
        <p:grpSpPr>
          <a:xfrm>
            <a:off x="1541060" y="780878"/>
            <a:ext cx="2604964" cy="3581862"/>
            <a:chOff x="-734425" y="725975"/>
            <a:chExt cx="2684700" cy="3691500"/>
          </a:xfrm>
        </p:grpSpPr>
        <p:sp>
          <p:nvSpPr>
            <p:cNvPr id="1623" name="Google Shape;1623;p58"/>
            <p:cNvSpPr/>
            <p:nvPr/>
          </p:nvSpPr>
          <p:spPr>
            <a:xfrm>
              <a:off x="-734425" y="725975"/>
              <a:ext cx="2684700" cy="3691500"/>
            </a:xfrm>
            <a:prstGeom prst="roundRect">
              <a:avLst>
                <a:gd name="adj" fmla="val 4846"/>
              </a:avLst>
            </a:prstGeom>
            <a:noFill/>
            <a:ln w="19050" cap="flat" cmpd="sng">
              <a:solidFill>
                <a:srgbClr val="FFFFFF"/>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sz="1100"/>
            </a:p>
          </p:txBody>
        </p:sp>
        <p:sp>
          <p:nvSpPr>
            <p:cNvPr id="1624" name="Google Shape;1624;p58"/>
            <p:cNvSpPr/>
            <p:nvPr/>
          </p:nvSpPr>
          <p:spPr>
            <a:xfrm>
              <a:off x="515525" y="4253150"/>
              <a:ext cx="184800" cy="109500"/>
            </a:xfrm>
            <a:prstGeom prst="roundRect">
              <a:avLst>
                <a:gd name="adj" fmla="val 50000"/>
              </a:avLst>
            </a:prstGeom>
            <a:noFill/>
            <a:ln w="19050" cap="flat" cmpd="sng">
              <a:solidFill>
                <a:srgbClr val="FFFFFF"/>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625" name="Google Shape;1625;p58"/>
            <p:cNvSpPr/>
            <p:nvPr/>
          </p:nvSpPr>
          <p:spPr>
            <a:xfrm>
              <a:off x="577175" y="801325"/>
              <a:ext cx="61500" cy="61500"/>
            </a:xfrm>
            <a:prstGeom prst="ellipse">
              <a:avLst/>
            </a:prstGeom>
            <a:noFill/>
            <a:ln w="19050" cap="flat" cmpd="sng">
              <a:solidFill>
                <a:srgbClr val="FFFFFF"/>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626" name="Google Shape;1626;p58"/>
            <p:cNvSpPr/>
            <p:nvPr/>
          </p:nvSpPr>
          <p:spPr>
            <a:xfrm>
              <a:off x="-537625" y="945150"/>
              <a:ext cx="2291100" cy="3270000"/>
            </a:xfrm>
            <a:prstGeom prst="rect">
              <a:avLst/>
            </a:prstGeom>
            <a:noFill/>
            <a:ln w="19050" cap="flat" cmpd="sng">
              <a:solidFill>
                <a:srgbClr val="FFFFFF"/>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grpSp>
      <p:pic>
        <p:nvPicPr>
          <p:cNvPr id="1026" name="Picture 2" descr="Introducción a la Unidad de Aprendizaje">
            <a:extLst>
              <a:ext uri="{FF2B5EF4-FFF2-40B4-BE49-F238E27FC236}">
                <a16:creationId xmlns:a16="http://schemas.microsoft.com/office/drawing/2014/main" id="{8302DF3B-D337-1405-5DF4-B95CE12A70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2015" y="993543"/>
            <a:ext cx="2223054" cy="3156414"/>
          </a:xfrm>
          <a:prstGeom prst="rect">
            <a:avLst/>
          </a:prstGeom>
          <a:noFill/>
          <a:extLst>
            <a:ext uri="{909E8E84-426E-40DD-AFC4-6F175D3DCCD1}">
              <a14:hiddenFill xmlns:a14="http://schemas.microsoft.com/office/drawing/2010/main">
                <a:solidFill>
                  <a:srgbClr val="FFFFFF"/>
                </a:solidFill>
              </a14:hiddenFill>
            </a:ext>
          </a:extLst>
        </p:spPr>
      </p:pic>
      <p:sp>
        <p:nvSpPr>
          <p:cNvPr id="2" name="Google Shape;1621;p58">
            <a:extLst>
              <a:ext uri="{FF2B5EF4-FFF2-40B4-BE49-F238E27FC236}">
                <a16:creationId xmlns:a16="http://schemas.microsoft.com/office/drawing/2014/main" id="{F6379EFD-44A2-BC5E-B809-F4394FC82CDC}"/>
              </a:ext>
            </a:extLst>
          </p:cNvPr>
          <p:cNvSpPr txBox="1">
            <a:spLocks/>
          </p:cNvSpPr>
          <p:nvPr/>
        </p:nvSpPr>
        <p:spPr>
          <a:xfrm>
            <a:off x="6249351" y="2812175"/>
            <a:ext cx="1940700" cy="233700"/>
          </a:xfrm>
          <a:prstGeom prst="rect">
            <a:avLst/>
          </a:prstGeom>
          <a:no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L="457200" marR="0" lvl="0" indent="-285750" algn="r" rtl="0">
              <a:lnSpc>
                <a:spcPct val="100000"/>
              </a:lnSpc>
              <a:spcBef>
                <a:spcPts val="800"/>
              </a:spcBef>
              <a:spcAft>
                <a:spcPts val="0"/>
              </a:spcAft>
              <a:buClr>
                <a:srgbClr val="FFFFFF"/>
              </a:buClr>
              <a:buSzPts val="1200"/>
              <a:buFont typeface="Roboto Slab Light"/>
              <a:buNone/>
              <a:defRPr sz="1200" b="0" i="0" u="none" strike="noStrike" cap="none">
                <a:solidFill>
                  <a:srgbClr val="FFFFFF"/>
                </a:solidFill>
                <a:latin typeface="Roboto Slab Light"/>
                <a:ea typeface="Roboto Slab Light"/>
                <a:cs typeface="Roboto Slab Light"/>
                <a:sym typeface="Roboto Slab Light"/>
              </a:defRPr>
            </a:lvl1pPr>
            <a:lvl2pPr marL="914400" marR="0" lvl="1" indent="-285750" algn="r" rtl="0">
              <a:lnSpc>
                <a:spcPct val="100000"/>
              </a:lnSpc>
              <a:spcBef>
                <a:spcPts val="400"/>
              </a:spcBef>
              <a:spcAft>
                <a:spcPts val="0"/>
              </a:spcAft>
              <a:buClr>
                <a:srgbClr val="FFFFFF"/>
              </a:buClr>
              <a:buSzPts val="900"/>
              <a:buFont typeface="Roboto Slab Light"/>
              <a:buNone/>
              <a:defRPr sz="900" b="0" i="0" u="none" strike="noStrike" cap="none">
                <a:solidFill>
                  <a:srgbClr val="FFFFFF"/>
                </a:solidFill>
                <a:latin typeface="Roboto Slab Light"/>
                <a:ea typeface="Roboto Slab Light"/>
                <a:cs typeface="Roboto Slab Light"/>
                <a:sym typeface="Roboto Slab Light"/>
              </a:defRPr>
            </a:lvl2pPr>
            <a:lvl3pPr marL="1371600" marR="0" lvl="2" indent="-285750" algn="r" rtl="0">
              <a:lnSpc>
                <a:spcPct val="100000"/>
              </a:lnSpc>
              <a:spcBef>
                <a:spcPts val="400"/>
              </a:spcBef>
              <a:spcAft>
                <a:spcPts val="0"/>
              </a:spcAft>
              <a:buClr>
                <a:srgbClr val="FFFFFF"/>
              </a:buClr>
              <a:buSzPts val="900"/>
              <a:buFont typeface="Roboto Slab Light"/>
              <a:buNone/>
              <a:defRPr sz="900" b="0" i="0" u="none" strike="noStrike" cap="none">
                <a:solidFill>
                  <a:srgbClr val="FFFFFF"/>
                </a:solidFill>
                <a:latin typeface="Roboto Slab Light"/>
                <a:ea typeface="Roboto Slab Light"/>
                <a:cs typeface="Roboto Slab Light"/>
                <a:sym typeface="Roboto Slab Light"/>
              </a:defRPr>
            </a:lvl3pPr>
            <a:lvl4pPr marL="1828800" marR="0" lvl="3" indent="-285750" algn="r" rtl="0">
              <a:lnSpc>
                <a:spcPct val="100000"/>
              </a:lnSpc>
              <a:spcBef>
                <a:spcPts val="400"/>
              </a:spcBef>
              <a:spcAft>
                <a:spcPts val="0"/>
              </a:spcAft>
              <a:buClr>
                <a:srgbClr val="FFFFFF"/>
              </a:buClr>
              <a:buSzPts val="900"/>
              <a:buFont typeface="Roboto Slab Light"/>
              <a:buNone/>
              <a:defRPr sz="900" b="0" i="0" u="none" strike="noStrike" cap="none">
                <a:solidFill>
                  <a:srgbClr val="FFFFFF"/>
                </a:solidFill>
                <a:latin typeface="Roboto Slab Light"/>
                <a:ea typeface="Roboto Slab Light"/>
                <a:cs typeface="Roboto Slab Light"/>
                <a:sym typeface="Roboto Slab Light"/>
              </a:defRPr>
            </a:lvl4pPr>
            <a:lvl5pPr marL="2286000" marR="0" lvl="4" indent="-285750" algn="r" rtl="0">
              <a:lnSpc>
                <a:spcPct val="100000"/>
              </a:lnSpc>
              <a:spcBef>
                <a:spcPts val="400"/>
              </a:spcBef>
              <a:spcAft>
                <a:spcPts val="0"/>
              </a:spcAft>
              <a:buClr>
                <a:srgbClr val="FFFFFF"/>
              </a:buClr>
              <a:buSzPts val="900"/>
              <a:buFont typeface="Roboto Slab Light"/>
              <a:buNone/>
              <a:defRPr sz="900" b="0" i="0" u="none" strike="noStrike" cap="none">
                <a:solidFill>
                  <a:srgbClr val="FFFFFF"/>
                </a:solidFill>
                <a:latin typeface="Roboto Slab Light"/>
                <a:ea typeface="Roboto Slab Light"/>
                <a:cs typeface="Roboto Slab Light"/>
                <a:sym typeface="Roboto Slab Light"/>
              </a:defRPr>
            </a:lvl5pPr>
            <a:lvl6pPr marL="2743200" marR="0" lvl="5" indent="-285750" algn="r" rtl="0">
              <a:lnSpc>
                <a:spcPct val="100000"/>
              </a:lnSpc>
              <a:spcBef>
                <a:spcPts val="400"/>
              </a:spcBef>
              <a:spcAft>
                <a:spcPts val="0"/>
              </a:spcAft>
              <a:buClr>
                <a:srgbClr val="FFFFFF"/>
              </a:buClr>
              <a:buSzPts val="900"/>
              <a:buFont typeface="Roboto Slab Light"/>
              <a:buNone/>
              <a:defRPr sz="900" b="0" i="0" u="none" strike="noStrike" cap="none">
                <a:solidFill>
                  <a:srgbClr val="FFFFFF"/>
                </a:solidFill>
                <a:latin typeface="Roboto Slab Light"/>
                <a:ea typeface="Roboto Slab Light"/>
                <a:cs typeface="Roboto Slab Light"/>
                <a:sym typeface="Roboto Slab Light"/>
              </a:defRPr>
            </a:lvl6pPr>
            <a:lvl7pPr marL="3200400" marR="0" lvl="6" indent="-285750" algn="r" rtl="0">
              <a:lnSpc>
                <a:spcPct val="100000"/>
              </a:lnSpc>
              <a:spcBef>
                <a:spcPts val="400"/>
              </a:spcBef>
              <a:spcAft>
                <a:spcPts val="0"/>
              </a:spcAft>
              <a:buClr>
                <a:srgbClr val="FFFFFF"/>
              </a:buClr>
              <a:buSzPts val="900"/>
              <a:buFont typeface="Roboto Slab Light"/>
              <a:buNone/>
              <a:defRPr sz="900" b="0" i="0" u="none" strike="noStrike" cap="none">
                <a:solidFill>
                  <a:srgbClr val="FFFFFF"/>
                </a:solidFill>
                <a:latin typeface="Roboto Slab Light"/>
                <a:ea typeface="Roboto Slab Light"/>
                <a:cs typeface="Roboto Slab Light"/>
                <a:sym typeface="Roboto Slab Light"/>
              </a:defRPr>
            </a:lvl7pPr>
            <a:lvl8pPr marL="3657600" marR="0" lvl="7" indent="-285750" algn="r" rtl="0">
              <a:lnSpc>
                <a:spcPct val="100000"/>
              </a:lnSpc>
              <a:spcBef>
                <a:spcPts val="400"/>
              </a:spcBef>
              <a:spcAft>
                <a:spcPts val="0"/>
              </a:spcAft>
              <a:buClr>
                <a:srgbClr val="FFFFFF"/>
              </a:buClr>
              <a:buSzPts val="900"/>
              <a:buFont typeface="Roboto Slab Light"/>
              <a:buNone/>
              <a:defRPr sz="900" b="0" i="0" u="none" strike="noStrike" cap="none">
                <a:solidFill>
                  <a:srgbClr val="FFFFFF"/>
                </a:solidFill>
                <a:latin typeface="Roboto Slab Light"/>
                <a:ea typeface="Roboto Slab Light"/>
                <a:cs typeface="Roboto Slab Light"/>
                <a:sym typeface="Roboto Slab Light"/>
              </a:defRPr>
            </a:lvl8pPr>
            <a:lvl9pPr marL="4114800" marR="0" lvl="8" indent="-285750" algn="r" rtl="0">
              <a:lnSpc>
                <a:spcPct val="100000"/>
              </a:lnSpc>
              <a:spcBef>
                <a:spcPts val="400"/>
              </a:spcBef>
              <a:spcAft>
                <a:spcPts val="0"/>
              </a:spcAft>
              <a:buClr>
                <a:srgbClr val="FFFFFF"/>
              </a:buClr>
              <a:buSzPts val="900"/>
              <a:buFont typeface="Roboto Slab Light"/>
              <a:buNone/>
              <a:defRPr sz="900" b="0" i="0" u="none" strike="noStrike" cap="none">
                <a:solidFill>
                  <a:srgbClr val="FFFFFF"/>
                </a:solidFill>
                <a:latin typeface="Roboto Slab Light"/>
                <a:ea typeface="Roboto Slab Light"/>
                <a:cs typeface="Roboto Slab Light"/>
                <a:sym typeface="Roboto Slab Light"/>
              </a:defRPr>
            </a:lvl9pPr>
          </a:lstStyle>
          <a:p>
            <a:pPr marL="0" indent="0"/>
            <a:r>
              <a:rPr lang="es-ES" sz="900" dirty="0"/>
              <a:t>Secuencia-condición-ejecución</a:t>
            </a:r>
            <a:r>
              <a:rPr lang="es-ES" dirty="0"/>
              <a:t> </a:t>
            </a:r>
          </a:p>
        </p:txBody>
      </p:sp>
    </p:spTree>
    <p:extLst>
      <p:ext uri="{BB962C8B-B14F-4D97-AF65-F5344CB8AC3E}">
        <p14:creationId xmlns:p14="http://schemas.microsoft.com/office/powerpoint/2010/main" val="32217998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05"/>
        <p:cNvGrpSpPr/>
        <p:nvPr/>
      </p:nvGrpSpPr>
      <p:grpSpPr>
        <a:xfrm>
          <a:off x="0" y="0"/>
          <a:ext cx="0" cy="0"/>
          <a:chOff x="0" y="0"/>
          <a:chExt cx="0" cy="0"/>
        </a:xfrm>
      </p:grpSpPr>
      <p:sp>
        <p:nvSpPr>
          <p:cNvPr id="1606" name="Google Shape;1606;p57"/>
          <p:cNvSpPr txBox="1">
            <a:spLocks noGrp="1"/>
          </p:cNvSpPr>
          <p:nvPr>
            <p:ph type="ctrTitle"/>
          </p:nvPr>
        </p:nvSpPr>
        <p:spPr>
          <a:xfrm flipH="1">
            <a:off x="759232" y="1173360"/>
            <a:ext cx="1628700" cy="486475"/>
          </a:xfrm>
          <a:prstGeom prst="rect">
            <a:avLst/>
          </a:prstGeom>
          <a:noFill/>
          <a:ln>
            <a:noFill/>
          </a:ln>
        </p:spPr>
        <p:txBody>
          <a:bodyPr spcFirstLastPara="1" wrap="square" lIns="68575" tIns="34275" rIns="68575" bIns="34275" anchor="b" anchorCtr="0">
            <a:noAutofit/>
          </a:bodyPr>
          <a:lstStyle/>
          <a:p>
            <a:pPr marL="0" lvl="0" indent="0" algn="l" rtl="0">
              <a:lnSpc>
                <a:spcPct val="90000"/>
              </a:lnSpc>
              <a:spcBef>
                <a:spcPts val="0"/>
              </a:spcBef>
              <a:spcAft>
                <a:spcPts val="0"/>
              </a:spcAft>
              <a:buClr>
                <a:srgbClr val="000000"/>
              </a:buClr>
              <a:buSzPts val="800"/>
              <a:buFont typeface="Arial"/>
              <a:buNone/>
            </a:pPr>
            <a:r>
              <a:rPr lang="es-ES" dirty="0">
                <a:solidFill>
                  <a:srgbClr val="FFFFFF"/>
                </a:solidFill>
              </a:rPr>
              <a:t>P. Orientada a Objetos</a:t>
            </a:r>
            <a:endParaRPr dirty="0">
              <a:solidFill>
                <a:srgbClr val="FFFFFF"/>
              </a:solidFill>
            </a:endParaRPr>
          </a:p>
        </p:txBody>
      </p:sp>
      <p:sp>
        <p:nvSpPr>
          <p:cNvPr id="1607" name="Google Shape;1607;p57"/>
          <p:cNvSpPr txBox="1">
            <a:spLocks noGrp="1"/>
          </p:cNvSpPr>
          <p:nvPr>
            <p:ph type="subTitle" idx="1"/>
          </p:nvPr>
        </p:nvSpPr>
        <p:spPr>
          <a:xfrm>
            <a:off x="631514" y="1847165"/>
            <a:ext cx="1925400" cy="3013069"/>
          </a:xfrm>
          <a:prstGeom prst="rect">
            <a:avLst/>
          </a:prstGeom>
        </p:spPr>
        <p:txBody>
          <a:bodyPr spcFirstLastPara="1" wrap="square" lIns="68575" tIns="34275" rIns="68575" bIns="34275" anchor="t" anchorCtr="0">
            <a:noAutofit/>
          </a:bodyPr>
          <a:lstStyle/>
          <a:p>
            <a:pPr marL="0" lvl="0" indent="0" algn="l" rtl="0">
              <a:spcBef>
                <a:spcPts val="800"/>
              </a:spcBef>
              <a:spcAft>
                <a:spcPts val="0"/>
              </a:spcAft>
              <a:buNone/>
            </a:pPr>
            <a:r>
              <a:rPr lang="es-ES" dirty="0"/>
              <a:t>es una manera de diseñar y desarrollar software que trata de imitar la realidad tomando algunos conceptos esenciales de ella; el primero de éstos es, precisamente, el de </a:t>
            </a:r>
            <a:r>
              <a:rPr lang="es-ES" b="1" dirty="0"/>
              <a:t>objeto</a:t>
            </a:r>
            <a:r>
              <a:rPr lang="es-ES" dirty="0"/>
              <a:t>, cuyos rasgos son la </a:t>
            </a:r>
            <a:r>
              <a:rPr lang="es-ES" i="1" dirty="0"/>
              <a:t>identidad</a:t>
            </a:r>
            <a:r>
              <a:rPr lang="es-ES" b="1" dirty="0"/>
              <a:t> (clase)</a:t>
            </a:r>
            <a:r>
              <a:rPr lang="es-ES" dirty="0"/>
              <a:t>, el </a:t>
            </a:r>
            <a:r>
              <a:rPr lang="es-ES" i="1" dirty="0"/>
              <a:t>estado </a:t>
            </a:r>
            <a:r>
              <a:rPr lang="es-ES" b="1" i="1" dirty="0"/>
              <a:t>(atributos)</a:t>
            </a:r>
            <a:r>
              <a:rPr lang="es-ES" dirty="0"/>
              <a:t> y el </a:t>
            </a:r>
            <a:r>
              <a:rPr lang="es-ES" i="1" dirty="0"/>
              <a:t>comportamiento </a:t>
            </a:r>
            <a:r>
              <a:rPr lang="es-ES" b="1" i="1" dirty="0"/>
              <a:t>(métodos)</a:t>
            </a:r>
            <a:r>
              <a:rPr lang="es-ES" b="1" dirty="0"/>
              <a:t>.</a:t>
            </a:r>
            <a:endParaRPr lang="en-US" b="1" dirty="0"/>
          </a:p>
        </p:txBody>
      </p:sp>
      <p:pic>
        <p:nvPicPr>
          <p:cNvPr id="2052" name="Picture 4" descr="Características de la Programación Orientada a Objetos">
            <a:extLst>
              <a:ext uri="{FF2B5EF4-FFF2-40B4-BE49-F238E27FC236}">
                <a16:creationId xmlns:a16="http://schemas.microsoft.com/office/drawing/2014/main" id="{883229CF-8456-A7F7-79DF-F49A115638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85793" y="632986"/>
            <a:ext cx="3965116" cy="3965116"/>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oogle Shape;1622;p58">
            <a:extLst>
              <a:ext uri="{FF2B5EF4-FFF2-40B4-BE49-F238E27FC236}">
                <a16:creationId xmlns:a16="http://schemas.microsoft.com/office/drawing/2014/main" id="{2D8BE0AD-091E-D994-920C-26E556C76A0A}"/>
              </a:ext>
            </a:extLst>
          </p:cNvPr>
          <p:cNvGrpSpPr/>
          <p:nvPr/>
        </p:nvGrpSpPr>
        <p:grpSpPr>
          <a:xfrm>
            <a:off x="3647661" y="357809"/>
            <a:ext cx="4621696" cy="4502425"/>
            <a:chOff x="-734425" y="725975"/>
            <a:chExt cx="2684700" cy="3691500"/>
          </a:xfrm>
        </p:grpSpPr>
        <p:sp>
          <p:nvSpPr>
            <p:cNvPr id="3" name="Google Shape;1623;p58">
              <a:extLst>
                <a:ext uri="{FF2B5EF4-FFF2-40B4-BE49-F238E27FC236}">
                  <a16:creationId xmlns:a16="http://schemas.microsoft.com/office/drawing/2014/main" id="{637BE69E-28F4-0E65-6D6E-1829FF3AEA98}"/>
                </a:ext>
              </a:extLst>
            </p:cNvPr>
            <p:cNvSpPr/>
            <p:nvPr/>
          </p:nvSpPr>
          <p:spPr>
            <a:xfrm>
              <a:off x="-734425" y="725975"/>
              <a:ext cx="2684700" cy="3691500"/>
            </a:xfrm>
            <a:prstGeom prst="roundRect">
              <a:avLst>
                <a:gd name="adj" fmla="val 4846"/>
              </a:avLst>
            </a:prstGeom>
            <a:noFill/>
            <a:ln w="28575" cap="flat" cmpd="sng">
              <a:solidFill>
                <a:srgbClr val="FFFFFF"/>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sz="1100"/>
            </a:p>
          </p:txBody>
        </p:sp>
        <p:sp>
          <p:nvSpPr>
            <p:cNvPr id="4" name="Google Shape;1624;p58">
              <a:extLst>
                <a:ext uri="{FF2B5EF4-FFF2-40B4-BE49-F238E27FC236}">
                  <a16:creationId xmlns:a16="http://schemas.microsoft.com/office/drawing/2014/main" id="{1A4B56BF-0B53-339C-3F1E-8A2794247A44}"/>
                </a:ext>
              </a:extLst>
            </p:cNvPr>
            <p:cNvSpPr/>
            <p:nvPr/>
          </p:nvSpPr>
          <p:spPr>
            <a:xfrm>
              <a:off x="515525" y="4253150"/>
              <a:ext cx="184800" cy="109500"/>
            </a:xfrm>
            <a:prstGeom prst="roundRect">
              <a:avLst>
                <a:gd name="adj" fmla="val 50000"/>
              </a:avLst>
            </a:prstGeom>
            <a:noFill/>
            <a:ln w="28575" cap="flat" cmpd="sng">
              <a:solidFill>
                <a:srgbClr val="FFFFFF"/>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5" name="Google Shape;1625;p58">
              <a:extLst>
                <a:ext uri="{FF2B5EF4-FFF2-40B4-BE49-F238E27FC236}">
                  <a16:creationId xmlns:a16="http://schemas.microsoft.com/office/drawing/2014/main" id="{D2A1A1DE-6220-51E2-1B29-930A085C0CF2}"/>
                </a:ext>
              </a:extLst>
            </p:cNvPr>
            <p:cNvSpPr/>
            <p:nvPr/>
          </p:nvSpPr>
          <p:spPr>
            <a:xfrm>
              <a:off x="577175" y="801325"/>
              <a:ext cx="61500" cy="61500"/>
            </a:xfrm>
            <a:prstGeom prst="ellipse">
              <a:avLst/>
            </a:prstGeom>
            <a:noFill/>
            <a:ln w="28575" cap="flat" cmpd="sng">
              <a:solidFill>
                <a:srgbClr val="FFFFFF"/>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6" name="Google Shape;1626;p58">
              <a:extLst>
                <a:ext uri="{FF2B5EF4-FFF2-40B4-BE49-F238E27FC236}">
                  <a16:creationId xmlns:a16="http://schemas.microsoft.com/office/drawing/2014/main" id="{7296AC5A-D67D-FCFF-B70C-97F2E6EC5EC0}"/>
                </a:ext>
              </a:extLst>
            </p:cNvPr>
            <p:cNvSpPr/>
            <p:nvPr/>
          </p:nvSpPr>
          <p:spPr>
            <a:xfrm>
              <a:off x="-537625" y="945150"/>
              <a:ext cx="2291100" cy="3270000"/>
            </a:xfrm>
            <a:prstGeom prst="rect">
              <a:avLst/>
            </a:prstGeom>
            <a:noFill/>
            <a:ln w="28575" cap="flat" cmpd="sng">
              <a:solidFill>
                <a:srgbClr val="FFFFFF"/>
              </a:solidFill>
              <a:prstDash val="solid"/>
              <a:round/>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grpSp>
      <p:sp>
        <p:nvSpPr>
          <p:cNvPr id="7" name="Google Shape;1621;p58">
            <a:extLst>
              <a:ext uri="{FF2B5EF4-FFF2-40B4-BE49-F238E27FC236}">
                <a16:creationId xmlns:a16="http://schemas.microsoft.com/office/drawing/2014/main" id="{79D1F265-08FC-F7B4-091A-B0D0854132C5}"/>
              </a:ext>
            </a:extLst>
          </p:cNvPr>
          <p:cNvSpPr txBox="1">
            <a:spLocks/>
          </p:cNvSpPr>
          <p:nvPr/>
        </p:nvSpPr>
        <p:spPr>
          <a:xfrm>
            <a:off x="367747" y="1587692"/>
            <a:ext cx="2604051" cy="385206"/>
          </a:xfrm>
          <a:prstGeom prst="rect">
            <a:avLst/>
          </a:prstGeom>
          <a:noFill/>
          <a:ln>
            <a:noFill/>
          </a:ln>
        </p:spPr>
        <p:txBody>
          <a:bodyPr spcFirstLastPara="1" wrap="square" lIns="68575" tIns="34275" rIns="68575" bIns="34275" anchor="t" anchorCtr="0">
            <a:noAutofit/>
          </a:bodyPr>
          <a:lstStyle>
            <a:defPPr marR="0" lvl="0" algn="l" rtl="0">
              <a:lnSpc>
                <a:spcPct val="100000"/>
              </a:lnSpc>
              <a:spcBef>
                <a:spcPts val="0"/>
              </a:spcBef>
              <a:spcAft>
                <a:spcPts val="0"/>
              </a:spcAft>
            </a:defPPr>
            <a:lvl1pPr marL="457200" marR="0" lvl="0" indent="-285750" algn="r" rtl="0">
              <a:lnSpc>
                <a:spcPct val="100000"/>
              </a:lnSpc>
              <a:spcBef>
                <a:spcPts val="800"/>
              </a:spcBef>
              <a:spcAft>
                <a:spcPts val="0"/>
              </a:spcAft>
              <a:buClr>
                <a:srgbClr val="FFFFFF"/>
              </a:buClr>
              <a:buSzPts val="1200"/>
              <a:buFont typeface="Roboto Slab Light"/>
              <a:buNone/>
              <a:defRPr sz="1200" b="0" i="0" u="none" strike="noStrike" cap="none">
                <a:solidFill>
                  <a:srgbClr val="FFFFFF"/>
                </a:solidFill>
                <a:latin typeface="Roboto Slab Light"/>
                <a:ea typeface="Roboto Slab Light"/>
                <a:cs typeface="Roboto Slab Light"/>
                <a:sym typeface="Roboto Slab Light"/>
              </a:defRPr>
            </a:lvl1pPr>
            <a:lvl2pPr marL="914400" marR="0" lvl="1" indent="-285750" algn="r" rtl="0">
              <a:lnSpc>
                <a:spcPct val="100000"/>
              </a:lnSpc>
              <a:spcBef>
                <a:spcPts val="400"/>
              </a:spcBef>
              <a:spcAft>
                <a:spcPts val="0"/>
              </a:spcAft>
              <a:buClr>
                <a:srgbClr val="FFFFFF"/>
              </a:buClr>
              <a:buSzPts val="900"/>
              <a:buFont typeface="Roboto Slab Light"/>
              <a:buNone/>
              <a:defRPr sz="900" b="0" i="0" u="none" strike="noStrike" cap="none">
                <a:solidFill>
                  <a:srgbClr val="FFFFFF"/>
                </a:solidFill>
                <a:latin typeface="Roboto Slab Light"/>
                <a:ea typeface="Roboto Slab Light"/>
                <a:cs typeface="Roboto Slab Light"/>
                <a:sym typeface="Roboto Slab Light"/>
              </a:defRPr>
            </a:lvl2pPr>
            <a:lvl3pPr marL="1371600" marR="0" lvl="2" indent="-285750" algn="r" rtl="0">
              <a:lnSpc>
                <a:spcPct val="100000"/>
              </a:lnSpc>
              <a:spcBef>
                <a:spcPts val="400"/>
              </a:spcBef>
              <a:spcAft>
                <a:spcPts val="0"/>
              </a:spcAft>
              <a:buClr>
                <a:srgbClr val="FFFFFF"/>
              </a:buClr>
              <a:buSzPts val="900"/>
              <a:buFont typeface="Roboto Slab Light"/>
              <a:buNone/>
              <a:defRPr sz="900" b="0" i="0" u="none" strike="noStrike" cap="none">
                <a:solidFill>
                  <a:srgbClr val="FFFFFF"/>
                </a:solidFill>
                <a:latin typeface="Roboto Slab Light"/>
                <a:ea typeface="Roboto Slab Light"/>
                <a:cs typeface="Roboto Slab Light"/>
                <a:sym typeface="Roboto Slab Light"/>
              </a:defRPr>
            </a:lvl3pPr>
            <a:lvl4pPr marL="1828800" marR="0" lvl="3" indent="-285750" algn="r" rtl="0">
              <a:lnSpc>
                <a:spcPct val="100000"/>
              </a:lnSpc>
              <a:spcBef>
                <a:spcPts val="400"/>
              </a:spcBef>
              <a:spcAft>
                <a:spcPts val="0"/>
              </a:spcAft>
              <a:buClr>
                <a:srgbClr val="FFFFFF"/>
              </a:buClr>
              <a:buSzPts val="900"/>
              <a:buFont typeface="Roboto Slab Light"/>
              <a:buNone/>
              <a:defRPr sz="900" b="0" i="0" u="none" strike="noStrike" cap="none">
                <a:solidFill>
                  <a:srgbClr val="FFFFFF"/>
                </a:solidFill>
                <a:latin typeface="Roboto Slab Light"/>
                <a:ea typeface="Roboto Slab Light"/>
                <a:cs typeface="Roboto Slab Light"/>
                <a:sym typeface="Roboto Slab Light"/>
              </a:defRPr>
            </a:lvl4pPr>
            <a:lvl5pPr marL="2286000" marR="0" lvl="4" indent="-285750" algn="r" rtl="0">
              <a:lnSpc>
                <a:spcPct val="100000"/>
              </a:lnSpc>
              <a:spcBef>
                <a:spcPts val="400"/>
              </a:spcBef>
              <a:spcAft>
                <a:spcPts val="0"/>
              </a:spcAft>
              <a:buClr>
                <a:srgbClr val="FFFFFF"/>
              </a:buClr>
              <a:buSzPts val="900"/>
              <a:buFont typeface="Roboto Slab Light"/>
              <a:buNone/>
              <a:defRPr sz="900" b="0" i="0" u="none" strike="noStrike" cap="none">
                <a:solidFill>
                  <a:srgbClr val="FFFFFF"/>
                </a:solidFill>
                <a:latin typeface="Roboto Slab Light"/>
                <a:ea typeface="Roboto Slab Light"/>
                <a:cs typeface="Roboto Slab Light"/>
                <a:sym typeface="Roboto Slab Light"/>
              </a:defRPr>
            </a:lvl5pPr>
            <a:lvl6pPr marL="2743200" marR="0" lvl="5" indent="-285750" algn="r" rtl="0">
              <a:lnSpc>
                <a:spcPct val="100000"/>
              </a:lnSpc>
              <a:spcBef>
                <a:spcPts val="400"/>
              </a:spcBef>
              <a:spcAft>
                <a:spcPts val="0"/>
              </a:spcAft>
              <a:buClr>
                <a:srgbClr val="FFFFFF"/>
              </a:buClr>
              <a:buSzPts val="900"/>
              <a:buFont typeface="Roboto Slab Light"/>
              <a:buNone/>
              <a:defRPr sz="900" b="0" i="0" u="none" strike="noStrike" cap="none">
                <a:solidFill>
                  <a:srgbClr val="FFFFFF"/>
                </a:solidFill>
                <a:latin typeface="Roboto Slab Light"/>
                <a:ea typeface="Roboto Slab Light"/>
                <a:cs typeface="Roboto Slab Light"/>
                <a:sym typeface="Roboto Slab Light"/>
              </a:defRPr>
            </a:lvl6pPr>
            <a:lvl7pPr marL="3200400" marR="0" lvl="6" indent="-285750" algn="r" rtl="0">
              <a:lnSpc>
                <a:spcPct val="100000"/>
              </a:lnSpc>
              <a:spcBef>
                <a:spcPts val="400"/>
              </a:spcBef>
              <a:spcAft>
                <a:spcPts val="0"/>
              </a:spcAft>
              <a:buClr>
                <a:srgbClr val="FFFFFF"/>
              </a:buClr>
              <a:buSzPts val="900"/>
              <a:buFont typeface="Roboto Slab Light"/>
              <a:buNone/>
              <a:defRPr sz="900" b="0" i="0" u="none" strike="noStrike" cap="none">
                <a:solidFill>
                  <a:srgbClr val="FFFFFF"/>
                </a:solidFill>
                <a:latin typeface="Roboto Slab Light"/>
                <a:ea typeface="Roboto Slab Light"/>
                <a:cs typeface="Roboto Slab Light"/>
                <a:sym typeface="Roboto Slab Light"/>
              </a:defRPr>
            </a:lvl7pPr>
            <a:lvl8pPr marL="3657600" marR="0" lvl="7" indent="-285750" algn="r" rtl="0">
              <a:lnSpc>
                <a:spcPct val="100000"/>
              </a:lnSpc>
              <a:spcBef>
                <a:spcPts val="400"/>
              </a:spcBef>
              <a:spcAft>
                <a:spcPts val="0"/>
              </a:spcAft>
              <a:buClr>
                <a:srgbClr val="FFFFFF"/>
              </a:buClr>
              <a:buSzPts val="900"/>
              <a:buFont typeface="Roboto Slab Light"/>
              <a:buNone/>
              <a:defRPr sz="900" b="0" i="0" u="none" strike="noStrike" cap="none">
                <a:solidFill>
                  <a:srgbClr val="FFFFFF"/>
                </a:solidFill>
                <a:latin typeface="Roboto Slab Light"/>
                <a:ea typeface="Roboto Slab Light"/>
                <a:cs typeface="Roboto Slab Light"/>
                <a:sym typeface="Roboto Slab Light"/>
              </a:defRPr>
            </a:lvl8pPr>
            <a:lvl9pPr marL="4114800" marR="0" lvl="8" indent="-285750" algn="r" rtl="0">
              <a:lnSpc>
                <a:spcPct val="100000"/>
              </a:lnSpc>
              <a:spcBef>
                <a:spcPts val="400"/>
              </a:spcBef>
              <a:spcAft>
                <a:spcPts val="0"/>
              </a:spcAft>
              <a:buClr>
                <a:srgbClr val="FFFFFF"/>
              </a:buClr>
              <a:buSzPts val="900"/>
              <a:buFont typeface="Roboto Slab Light"/>
              <a:buNone/>
              <a:defRPr sz="900" b="0" i="0" u="none" strike="noStrike" cap="none">
                <a:solidFill>
                  <a:srgbClr val="FFFFFF"/>
                </a:solidFill>
                <a:latin typeface="Roboto Slab Light"/>
                <a:ea typeface="Roboto Slab Light"/>
                <a:cs typeface="Roboto Slab Light"/>
                <a:sym typeface="Roboto Slab Light"/>
              </a:defRPr>
            </a:lvl9pPr>
          </a:lstStyle>
          <a:p>
            <a:pPr marL="0" indent="0"/>
            <a:r>
              <a:rPr lang="es-ES" sz="900" dirty="0"/>
              <a:t>Encapsulamiento-Herencia-Polimorfismo</a:t>
            </a:r>
            <a:endParaRPr lang="es-ES" dirty="0"/>
          </a:p>
        </p:txBody>
      </p:sp>
    </p:spTree>
    <p:extLst>
      <p:ext uri="{BB962C8B-B14F-4D97-AF65-F5344CB8AC3E}">
        <p14:creationId xmlns:p14="http://schemas.microsoft.com/office/powerpoint/2010/main" val="1783244573"/>
      </p:ext>
    </p:extLst>
  </p:cSld>
  <p:clrMapOvr>
    <a:masterClrMapping/>
  </p:clrMapOvr>
</p:sld>
</file>

<file path=ppt/theme/theme1.xml><?xml version="1.0" encoding="utf-8"?>
<a:theme xmlns:a="http://schemas.openxmlformats.org/drawingml/2006/main" name="Elegant waves by slidesgo">
  <a:themeElements>
    <a:clrScheme name="Personalizado 1">
      <a:dk1>
        <a:srgbClr val="00072D"/>
      </a:dk1>
      <a:lt1>
        <a:srgbClr val="FFFFFF"/>
      </a:lt1>
      <a:dk2>
        <a:srgbClr val="FFFFFF"/>
      </a:dk2>
      <a:lt2>
        <a:srgbClr val="FFFFFF"/>
      </a:lt2>
      <a:accent1>
        <a:srgbClr val="0C2E3A"/>
      </a:accent1>
      <a:accent2>
        <a:srgbClr val="110F16"/>
      </a:accent2>
      <a:accent3>
        <a:srgbClr val="0A2472"/>
      </a:accent3>
      <a:accent4>
        <a:srgbClr val="001C55"/>
      </a:accent4>
      <a:accent5>
        <a:srgbClr val="FFFFFF"/>
      </a:accent5>
      <a:accent6>
        <a:srgbClr val="FFFFFF"/>
      </a:accent6>
      <a:hlink>
        <a:srgbClr val="FFFF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724</TotalTime>
  <Words>638</Words>
  <Application>Microsoft Office PowerPoint</Application>
  <PresentationFormat>Presentación en pantalla (16:9)</PresentationFormat>
  <Paragraphs>77</Paragraphs>
  <Slides>29</Slides>
  <Notes>19</Notes>
  <HiddenSlides>0</HiddenSlides>
  <MMClips>0</MMClips>
  <ScaleCrop>false</ScaleCrop>
  <HeadingPairs>
    <vt:vector size="6" baseType="variant">
      <vt:variant>
        <vt:lpstr>Fuentes usadas</vt:lpstr>
      </vt:variant>
      <vt:variant>
        <vt:i4>8</vt:i4>
      </vt:variant>
      <vt:variant>
        <vt:lpstr>Tema</vt:lpstr>
      </vt:variant>
      <vt:variant>
        <vt:i4>1</vt:i4>
      </vt:variant>
      <vt:variant>
        <vt:lpstr>Títulos de diapositiva</vt:lpstr>
      </vt:variant>
      <vt:variant>
        <vt:i4>29</vt:i4>
      </vt:variant>
    </vt:vector>
  </HeadingPairs>
  <TitlesOfParts>
    <vt:vector size="38" baseType="lpstr">
      <vt:lpstr>Nunito Sans ExtraBold</vt:lpstr>
      <vt:lpstr>Nunito Sans Black</vt:lpstr>
      <vt:lpstr>Squada One</vt:lpstr>
      <vt:lpstr>Roboto Light</vt:lpstr>
      <vt:lpstr>Roboto Slab Light</vt:lpstr>
      <vt:lpstr>Nunito Sans SemiBold</vt:lpstr>
      <vt:lpstr>Calibri</vt:lpstr>
      <vt:lpstr>Arial</vt:lpstr>
      <vt:lpstr>Elegant waves by slidesgo</vt:lpstr>
      <vt:lpstr>Cv Creator</vt:lpstr>
      <vt:lpstr>integrantes</vt:lpstr>
      <vt:lpstr>Tabla de contenido</vt:lpstr>
      <vt:lpstr>Presentación de PowerPoint</vt:lpstr>
      <vt:lpstr>Introducción</vt:lpstr>
      <vt:lpstr>Propuesta:  Cv Creator</vt:lpstr>
      <vt:lpstr>Objetivo </vt:lpstr>
      <vt:lpstr>Programación Estructurada</vt:lpstr>
      <vt:lpstr>P. Orientada a Objetos</vt:lpstr>
      <vt:lpstr>02</vt:lpstr>
      <vt:lpstr>Java es un lenguaje de propósito general capaz de acometer todo tipo de proyectos y ejecutarse en múltiples plataformas.</vt:lpstr>
      <vt:lpstr>Apache NetBeans IDE 15</vt:lpstr>
      <vt:lpstr>Desarrollo</vt:lpstr>
      <vt:lpstr>Clases</vt:lpstr>
      <vt:lpstr>VistaPanel1.java</vt:lpstr>
      <vt:lpstr>Estructura del vista</vt:lpstr>
      <vt:lpstr>Presentación de PowerPoint</vt:lpstr>
      <vt:lpstr>propiedades</vt:lpstr>
      <vt:lpstr>Inicialización de componentes</vt:lpstr>
      <vt:lpstr>Agregamos funcionalidad  al botón </vt:lpstr>
      <vt:lpstr>Presentación de PowerPoint</vt:lpstr>
      <vt:lpstr>CURRICULUM-MANEJOCV</vt:lpstr>
      <vt:lpstr>Clase curriculum</vt:lpstr>
      <vt:lpstr>Clase manejocv</vt:lpstr>
      <vt:lpstr>Crear()</vt:lpstr>
      <vt:lpstr>Validaciones</vt:lpstr>
      <vt:lpstr>Presentación de PowerPoint</vt:lpstr>
      <vt:lpstr>04</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Cv Creator</dc:title>
  <dc:creator>manusanti</dc:creator>
  <cp:lastModifiedBy>daniel santi araoz</cp:lastModifiedBy>
  <cp:revision>4</cp:revision>
  <dcterms:modified xsi:type="dcterms:W3CDTF">2023-03-02T19:20:52Z</dcterms:modified>
</cp:coreProperties>
</file>